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2"/>
  </p:notesMasterIdLst>
  <p:sldIdLst>
    <p:sldId id="305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256" r:id="rId11"/>
  </p:sldIdLst>
  <p:sldSz cx="9144000" cy="5143500" type="screen16x9"/>
  <p:notesSz cx="6858000" cy="9144000"/>
  <p:embeddedFontLst>
    <p:embeddedFont>
      <p:font typeface="Krona One" panose="020B0604020202020204" charset="0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62A813-E779-4DCC-B99F-ACA511BE3B79}">
  <a:tblStyle styleId="{F662A813-E779-4DCC-B99F-ACA511BE3B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>
          <a:extLst>
            <a:ext uri="{FF2B5EF4-FFF2-40B4-BE49-F238E27FC236}">
              <a16:creationId xmlns:a16="http://schemas.microsoft.com/office/drawing/2014/main" id="{62CA58F2-AE3C-4D45-BB74-921CBDD35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68b832f2d_0_198:notes">
            <a:extLst>
              <a:ext uri="{FF2B5EF4-FFF2-40B4-BE49-F238E27FC236}">
                <a16:creationId xmlns:a16="http://schemas.microsoft.com/office/drawing/2014/main" id="{7BD5D86C-E266-CC7D-6787-5283212F0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68b832f2d_0_198:notes">
            <a:extLst>
              <a:ext uri="{FF2B5EF4-FFF2-40B4-BE49-F238E27FC236}">
                <a16:creationId xmlns:a16="http://schemas.microsoft.com/office/drawing/2014/main" id="{AE86B5E0-0472-D649-8066-5C6067B86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497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68b832f2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68b832f2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9">
          <a:extLst>
            <a:ext uri="{FF2B5EF4-FFF2-40B4-BE49-F238E27FC236}">
              <a16:creationId xmlns:a16="http://schemas.microsoft.com/office/drawing/2014/main" id="{DEB050A2-32C6-BE5E-2606-8419FC5C2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99f2f57a71_0_177:notes">
            <a:extLst>
              <a:ext uri="{FF2B5EF4-FFF2-40B4-BE49-F238E27FC236}">
                <a16:creationId xmlns:a16="http://schemas.microsoft.com/office/drawing/2014/main" id="{904A1C1F-1FA5-15C1-1B94-DC6100625B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99f2f57a71_0_177:notes">
            <a:extLst>
              <a:ext uri="{FF2B5EF4-FFF2-40B4-BE49-F238E27FC236}">
                <a16:creationId xmlns:a16="http://schemas.microsoft.com/office/drawing/2014/main" id="{1555DF89-545E-AFC7-4E87-8A3598E5B8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367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9">
          <a:extLst>
            <a:ext uri="{FF2B5EF4-FFF2-40B4-BE49-F238E27FC236}">
              <a16:creationId xmlns:a16="http://schemas.microsoft.com/office/drawing/2014/main" id="{268BB99C-535D-4555-57D0-6EBD89982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99f2f57a71_0_177:notes">
            <a:extLst>
              <a:ext uri="{FF2B5EF4-FFF2-40B4-BE49-F238E27FC236}">
                <a16:creationId xmlns:a16="http://schemas.microsoft.com/office/drawing/2014/main" id="{221E3507-C19A-2E72-5576-CB38DE5411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99f2f57a71_0_177:notes">
            <a:extLst>
              <a:ext uri="{FF2B5EF4-FFF2-40B4-BE49-F238E27FC236}">
                <a16:creationId xmlns:a16="http://schemas.microsoft.com/office/drawing/2014/main" id="{08EDB820-595E-16F2-CAE8-0E66CA30F0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0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>
          <a:extLst>
            <a:ext uri="{FF2B5EF4-FFF2-40B4-BE49-F238E27FC236}">
              <a16:creationId xmlns:a16="http://schemas.microsoft.com/office/drawing/2014/main" id="{2695FA66-0F20-8805-48EC-99749BA6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99f2f57a71_0_217:notes">
            <a:extLst>
              <a:ext uri="{FF2B5EF4-FFF2-40B4-BE49-F238E27FC236}">
                <a16:creationId xmlns:a16="http://schemas.microsoft.com/office/drawing/2014/main" id="{3597255A-EB4B-0263-139C-B39DB033F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99f2f57a71_0_217:notes">
            <a:extLst>
              <a:ext uri="{FF2B5EF4-FFF2-40B4-BE49-F238E27FC236}">
                <a16:creationId xmlns:a16="http://schemas.microsoft.com/office/drawing/2014/main" id="{2EC97654-5BEF-595D-9950-2763FBDF6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12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>
          <a:extLst>
            <a:ext uri="{FF2B5EF4-FFF2-40B4-BE49-F238E27FC236}">
              <a16:creationId xmlns:a16="http://schemas.microsoft.com/office/drawing/2014/main" id="{DF16BCEB-4406-D108-89D0-EB6449794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99f2f57a71_0_217:notes">
            <a:extLst>
              <a:ext uri="{FF2B5EF4-FFF2-40B4-BE49-F238E27FC236}">
                <a16:creationId xmlns:a16="http://schemas.microsoft.com/office/drawing/2014/main" id="{F1B98662-7AAA-B362-594E-8D334A822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99f2f57a71_0_217:notes">
            <a:extLst>
              <a:ext uri="{FF2B5EF4-FFF2-40B4-BE49-F238E27FC236}">
                <a16:creationId xmlns:a16="http://schemas.microsoft.com/office/drawing/2014/main" id="{D40BDD79-D8D0-29EB-DFEA-4341C68C64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725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>
          <a:extLst>
            <a:ext uri="{FF2B5EF4-FFF2-40B4-BE49-F238E27FC236}">
              <a16:creationId xmlns:a16="http://schemas.microsoft.com/office/drawing/2014/main" id="{B6D1E1A4-7248-EE53-CF48-33CB0A16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99f2f57a71_0_217:notes">
            <a:extLst>
              <a:ext uri="{FF2B5EF4-FFF2-40B4-BE49-F238E27FC236}">
                <a16:creationId xmlns:a16="http://schemas.microsoft.com/office/drawing/2014/main" id="{8AE64059-501D-2301-88FF-09A6E9F8F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99f2f57a71_0_217:notes">
            <a:extLst>
              <a:ext uri="{FF2B5EF4-FFF2-40B4-BE49-F238E27FC236}">
                <a16:creationId xmlns:a16="http://schemas.microsoft.com/office/drawing/2014/main" id="{34151176-CB3E-4E55-2056-494BB167FC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747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>
          <a:extLst>
            <a:ext uri="{FF2B5EF4-FFF2-40B4-BE49-F238E27FC236}">
              <a16:creationId xmlns:a16="http://schemas.microsoft.com/office/drawing/2014/main" id="{A4BCA9C3-443F-4B66-5006-572B317A1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99f2f57a71_0_217:notes">
            <a:extLst>
              <a:ext uri="{FF2B5EF4-FFF2-40B4-BE49-F238E27FC236}">
                <a16:creationId xmlns:a16="http://schemas.microsoft.com/office/drawing/2014/main" id="{4DF73270-A5F0-B427-C50A-5E78622197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99f2f57a71_0_217:notes">
            <a:extLst>
              <a:ext uri="{FF2B5EF4-FFF2-40B4-BE49-F238E27FC236}">
                <a16:creationId xmlns:a16="http://schemas.microsoft.com/office/drawing/2014/main" id="{09A0AF4E-6DA8-54D3-AF38-6AFD3267C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39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9">
          <a:extLst>
            <a:ext uri="{FF2B5EF4-FFF2-40B4-BE49-F238E27FC236}">
              <a16:creationId xmlns:a16="http://schemas.microsoft.com/office/drawing/2014/main" id="{C06632CE-F717-593A-1909-137998D88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99f2f57a71_0_177:notes">
            <a:extLst>
              <a:ext uri="{FF2B5EF4-FFF2-40B4-BE49-F238E27FC236}">
                <a16:creationId xmlns:a16="http://schemas.microsoft.com/office/drawing/2014/main" id="{668F04EA-EFFC-5F8E-5021-3EF00F896A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99f2f57a71_0_177:notes">
            <a:extLst>
              <a:ext uri="{FF2B5EF4-FFF2-40B4-BE49-F238E27FC236}">
                <a16:creationId xmlns:a16="http://schemas.microsoft.com/office/drawing/2014/main" id="{50B73907-3A8C-304A-E5EF-31CECF8EE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014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9">
          <a:extLst>
            <a:ext uri="{FF2B5EF4-FFF2-40B4-BE49-F238E27FC236}">
              <a16:creationId xmlns:a16="http://schemas.microsoft.com/office/drawing/2014/main" id="{FF0501FE-0079-B9E3-0693-489F7DB6A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99f2f57a71_0_177:notes">
            <a:extLst>
              <a:ext uri="{FF2B5EF4-FFF2-40B4-BE49-F238E27FC236}">
                <a16:creationId xmlns:a16="http://schemas.microsoft.com/office/drawing/2014/main" id="{2DB45A54-9244-A3B5-1E18-7EFB02F4E7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99f2f57a71_0_177:notes">
            <a:extLst>
              <a:ext uri="{FF2B5EF4-FFF2-40B4-BE49-F238E27FC236}">
                <a16:creationId xmlns:a16="http://schemas.microsoft.com/office/drawing/2014/main" id="{C6D89C61-39A2-BAB3-6EBE-384348D80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761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09700" y="949825"/>
            <a:ext cx="6324600" cy="2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550" y="32606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4" name="Google Shape;14;p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15;p2"/>
            <p:cNvCxnSpPr>
              <a:stCxn id="1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16;p2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8" name="Google Shape;18;p2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5" name="Google Shape;25;p2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2"/>
          </p:nvPr>
        </p:nvSpPr>
        <p:spPr>
          <a:xfrm>
            <a:off x="719975" y="1926150"/>
            <a:ext cx="34809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110750" y="2323575"/>
            <a:ext cx="269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3"/>
          </p:nvPr>
        </p:nvSpPr>
        <p:spPr>
          <a:xfrm>
            <a:off x="4943052" y="1926150"/>
            <a:ext cx="34809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4"/>
          </p:nvPr>
        </p:nvSpPr>
        <p:spPr>
          <a:xfrm>
            <a:off x="5333822" y="2323575"/>
            <a:ext cx="269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5"/>
          </p:nvPr>
        </p:nvSpPr>
        <p:spPr>
          <a:xfrm>
            <a:off x="719975" y="3623625"/>
            <a:ext cx="34809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6"/>
          </p:nvPr>
        </p:nvSpPr>
        <p:spPr>
          <a:xfrm>
            <a:off x="1110750" y="4021100"/>
            <a:ext cx="269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7"/>
          </p:nvPr>
        </p:nvSpPr>
        <p:spPr>
          <a:xfrm>
            <a:off x="4943052" y="3623625"/>
            <a:ext cx="34809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8"/>
          </p:nvPr>
        </p:nvSpPr>
        <p:spPr>
          <a:xfrm>
            <a:off x="5333822" y="4021100"/>
            <a:ext cx="269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9" hasCustomPrompt="1"/>
          </p:nvPr>
        </p:nvSpPr>
        <p:spPr>
          <a:xfrm>
            <a:off x="2018200" y="1451963"/>
            <a:ext cx="884400" cy="43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3" hasCustomPrompt="1"/>
          </p:nvPr>
        </p:nvSpPr>
        <p:spPr>
          <a:xfrm>
            <a:off x="6241199" y="1451963"/>
            <a:ext cx="884400" cy="43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14" hasCustomPrompt="1"/>
          </p:nvPr>
        </p:nvSpPr>
        <p:spPr>
          <a:xfrm>
            <a:off x="2018248" y="3153761"/>
            <a:ext cx="884400" cy="43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5" hasCustomPrompt="1"/>
          </p:nvPr>
        </p:nvSpPr>
        <p:spPr>
          <a:xfrm>
            <a:off x="6241177" y="3153761"/>
            <a:ext cx="884400" cy="43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01" name="Google Shape;201;p1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" name="Google Shape;202;p13"/>
            <p:cNvCxnSpPr>
              <a:stCxn id="201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3" name="Google Shape;203;p1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05" name="Google Shape;205;p13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12" name="Google Shape;212;p13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1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>
            <a:spLocks noGrp="1"/>
          </p:cNvSpPr>
          <p:nvPr>
            <p:ph type="title"/>
          </p:nvPr>
        </p:nvSpPr>
        <p:spPr>
          <a:xfrm>
            <a:off x="1225750" y="1492413"/>
            <a:ext cx="3657900" cy="11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subTitle" idx="1"/>
          </p:nvPr>
        </p:nvSpPr>
        <p:spPr>
          <a:xfrm>
            <a:off x="1225750" y="2877088"/>
            <a:ext cx="3657900" cy="7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2" name="Google Shape;352;p21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1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55" name="Google Shape;355;p21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6" name="Google Shape;356;p21"/>
            <p:cNvCxnSpPr>
              <a:stCxn id="355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7" name="Google Shape;357;p21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21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59" name="Google Shape;359;p21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1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66" name="Google Shape;366;p21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21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2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2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Now playing</a:t>
            </a:r>
            <a:endParaRPr sz="1200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14" name="Google Shape;614;p3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15" name="Google Shape;615;p3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6" name="Google Shape;616;p32"/>
            <p:cNvCxnSpPr>
              <a:stCxn id="615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7" name="Google Shape;617;p32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" name="Google Shape;618;p32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19" name="Google Shape;619;p32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3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26" name="Google Shape;626;p32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3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3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30" name="Google Shape;630;p3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1" name="Google Shape;631;p33"/>
            <p:cNvCxnSpPr>
              <a:stCxn id="630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2" name="Google Shape;632;p3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33" name="Google Shape;633;p33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3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5" name="Google Shape;635;p3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3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Now listen</a:t>
            </a:r>
            <a:endParaRPr sz="1200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38" name="Google Shape;638;p3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39" name="Google Shape;639;p3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0" name="Google Shape;640;p33"/>
            <p:cNvCxnSpPr>
              <a:stCxn id="639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1" name="Google Shape;641;p3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3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43" name="Google Shape;643;p33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50" name="Google Shape;650;p33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3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7" r:id="rId4"/>
    <p:sldLayoutId id="2147483678" r:id="rId5"/>
    <p:sldLayoutId id="214748367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hyperlink" Target="mailto:isioma.ekejiuba2025@my.ntu.ac.uk" TargetMode="Externa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4a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6.m4a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6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11.m4a"/><Relationship Id="rId7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audio" Target="../media/media12.m4a"/><Relationship Id="rId5" Type="http://schemas.microsoft.com/office/2007/relationships/media" Target="../media/media12.m4a"/><Relationship Id="rId10" Type="http://schemas.openxmlformats.org/officeDocument/2006/relationships/image" Target="../media/image1.png"/><Relationship Id="rId4" Type="http://schemas.openxmlformats.org/officeDocument/2006/relationships/audio" Target="../media/media11.m4a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661">
          <a:extLst>
            <a:ext uri="{FF2B5EF4-FFF2-40B4-BE49-F238E27FC236}">
              <a16:creationId xmlns:a16="http://schemas.microsoft.com/office/drawing/2014/main" id="{56558FB6-C319-2F09-E4A8-9BC3CE1F9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7">
            <a:extLst>
              <a:ext uri="{FF2B5EF4-FFF2-40B4-BE49-F238E27FC236}">
                <a16:creationId xmlns:a16="http://schemas.microsoft.com/office/drawing/2014/main" id="{5CD0ABAB-2F5B-1DD6-5722-88DF8F7957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0031" y="1440458"/>
            <a:ext cx="7678756" cy="1621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dirty="0">
                <a:solidFill>
                  <a:schemeClr val="dk1"/>
                </a:solidFill>
              </a:rPr>
              <a:t>DataWave Music</a:t>
            </a:r>
            <a:endParaRPr sz="53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chemeClr val="dk2"/>
                </a:solidFill>
              </a:rPr>
              <a:t>Analytics</a:t>
            </a:r>
            <a:endParaRPr sz="39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>
              <a:solidFill>
                <a:schemeClr val="dk1"/>
              </a:solidFill>
            </a:endParaRPr>
          </a:p>
        </p:txBody>
      </p:sp>
      <p:sp>
        <p:nvSpPr>
          <p:cNvPr id="663" name="Google Shape;663;p37">
            <a:extLst>
              <a:ext uri="{FF2B5EF4-FFF2-40B4-BE49-F238E27FC236}">
                <a16:creationId xmlns:a16="http://schemas.microsoft.com/office/drawing/2014/main" id="{4FC2CD9E-9920-3739-8DD3-9D2BA07098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550" y="32606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Isioma Ekejiuba</a:t>
            </a:r>
            <a:endParaRPr dirty="0"/>
          </a:p>
        </p:txBody>
      </p:sp>
      <p:grpSp>
        <p:nvGrpSpPr>
          <p:cNvPr id="664" name="Google Shape;664;p37">
            <a:extLst>
              <a:ext uri="{FF2B5EF4-FFF2-40B4-BE49-F238E27FC236}">
                <a16:creationId xmlns:a16="http://schemas.microsoft.com/office/drawing/2014/main" id="{AA79ADC8-3353-EBF2-F55E-D4CF24C5B4A9}"/>
              </a:ext>
            </a:extLst>
          </p:cNvPr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665" name="Google Shape;665;p37">
              <a:extLst>
                <a:ext uri="{FF2B5EF4-FFF2-40B4-BE49-F238E27FC236}">
                  <a16:creationId xmlns:a16="http://schemas.microsoft.com/office/drawing/2014/main" id="{6214E39A-7BB9-A8DF-743D-6E82D1347036}"/>
                </a:ext>
              </a:extLst>
            </p:cNvPr>
            <p:cNvSpPr/>
            <p:nvPr/>
          </p:nvSpPr>
          <p:spPr>
            <a:xfrm>
              <a:off x="1456453" y="-158696"/>
              <a:ext cx="21856" cy="159841"/>
            </a:xfrm>
            <a:custGeom>
              <a:avLst/>
              <a:gdLst/>
              <a:ahLst/>
              <a:cxnLst/>
              <a:rect l="l" t="t" r="r" b="b"/>
              <a:pathLst>
                <a:path w="753" h="5507" extrusionOk="0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>
              <a:extLst>
                <a:ext uri="{FF2B5EF4-FFF2-40B4-BE49-F238E27FC236}">
                  <a16:creationId xmlns:a16="http://schemas.microsoft.com/office/drawing/2014/main" id="{DCD9F13C-75CA-EB16-E62B-055750429317}"/>
                </a:ext>
              </a:extLst>
            </p:cNvPr>
            <p:cNvSpPr/>
            <p:nvPr/>
          </p:nvSpPr>
          <p:spPr>
            <a:xfrm>
              <a:off x="1692826" y="-154517"/>
              <a:ext cx="21827" cy="152004"/>
            </a:xfrm>
            <a:custGeom>
              <a:avLst/>
              <a:gdLst/>
              <a:ahLst/>
              <a:cxnLst/>
              <a:rect l="l" t="t" r="r" b="b"/>
              <a:pathLst>
                <a:path w="752" h="5237" extrusionOk="0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>
              <a:extLst>
                <a:ext uri="{FF2B5EF4-FFF2-40B4-BE49-F238E27FC236}">
                  <a16:creationId xmlns:a16="http://schemas.microsoft.com/office/drawing/2014/main" id="{D5C5400C-7F91-01E1-2F6D-AF48A78E34AF}"/>
                </a:ext>
              </a:extLst>
            </p:cNvPr>
            <p:cNvSpPr/>
            <p:nvPr/>
          </p:nvSpPr>
          <p:spPr>
            <a:xfrm>
              <a:off x="1783700" y="-190129"/>
              <a:ext cx="21827" cy="223289"/>
            </a:xfrm>
            <a:custGeom>
              <a:avLst/>
              <a:gdLst/>
              <a:ahLst/>
              <a:cxnLst/>
              <a:rect l="l" t="t" r="r" b="b"/>
              <a:pathLst>
                <a:path w="752" h="7693" extrusionOk="0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>
              <a:extLst>
                <a:ext uri="{FF2B5EF4-FFF2-40B4-BE49-F238E27FC236}">
                  <a16:creationId xmlns:a16="http://schemas.microsoft.com/office/drawing/2014/main" id="{C6393A4E-999D-6063-0A7E-0BD6E75E2BA2}"/>
                </a:ext>
              </a:extLst>
            </p:cNvPr>
            <p:cNvSpPr/>
            <p:nvPr/>
          </p:nvSpPr>
          <p:spPr>
            <a:xfrm>
              <a:off x="1645516" y="-126886"/>
              <a:ext cx="21856" cy="96740"/>
            </a:xfrm>
            <a:custGeom>
              <a:avLst/>
              <a:gdLst/>
              <a:ahLst/>
              <a:cxnLst/>
              <a:rect l="l" t="t" r="r" b="b"/>
              <a:pathLst>
                <a:path w="753" h="3333" extrusionOk="0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>
              <a:extLst>
                <a:ext uri="{FF2B5EF4-FFF2-40B4-BE49-F238E27FC236}">
                  <a16:creationId xmlns:a16="http://schemas.microsoft.com/office/drawing/2014/main" id="{6B551039-301D-510F-9B6A-444204F24F3B}"/>
                </a:ext>
              </a:extLst>
            </p:cNvPr>
            <p:cNvSpPr/>
            <p:nvPr/>
          </p:nvSpPr>
          <p:spPr>
            <a:xfrm>
              <a:off x="1598294" y="-201768"/>
              <a:ext cx="21827" cy="246538"/>
            </a:xfrm>
            <a:custGeom>
              <a:avLst/>
              <a:gdLst/>
              <a:ahLst/>
              <a:cxnLst/>
              <a:rect l="l" t="t" r="r" b="b"/>
              <a:pathLst>
                <a:path w="752" h="8494" extrusionOk="0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>
              <a:extLst>
                <a:ext uri="{FF2B5EF4-FFF2-40B4-BE49-F238E27FC236}">
                  <a16:creationId xmlns:a16="http://schemas.microsoft.com/office/drawing/2014/main" id="{2F62996A-37FF-B73C-3AEE-DE41591C6E4D}"/>
                </a:ext>
              </a:extLst>
            </p:cNvPr>
            <p:cNvSpPr/>
            <p:nvPr/>
          </p:nvSpPr>
          <p:spPr>
            <a:xfrm>
              <a:off x="1503762" y="-170538"/>
              <a:ext cx="21827" cy="184019"/>
            </a:xfrm>
            <a:custGeom>
              <a:avLst/>
              <a:gdLst/>
              <a:ahLst/>
              <a:cxnLst/>
              <a:rect l="l" t="t" r="r" b="b"/>
              <a:pathLst>
                <a:path w="752" h="6340" extrusionOk="0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>
              <a:extLst>
                <a:ext uri="{FF2B5EF4-FFF2-40B4-BE49-F238E27FC236}">
                  <a16:creationId xmlns:a16="http://schemas.microsoft.com/office/drawing/2014/main" id="{5D87CDF3-2061-35F8-491A-400CF1F42B49}"/>
                </a:ext>
              </a:extLst>
            </p:cNvPr>
            <p:cNvSpPr/>
            <p:nvPr/>
          </p:nvSpPr>
          <p:spPr>
            <a:xfrm>
              <a:off x="1830981" y="-237439"/>
              <a:ext cx="21856" cy="317824"/>
            </a:xfrm>
            <a:custGeom>
              <a:avLst/>
              <a:gdLst/>
              <a:ahLst/>
              <a:cxnLst/>
              <a:rect l="l" t="t" r="r" b="b"/>
              <a:pathLst>
                <a:path w="753" h="10950" extrusionOk="0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>
              <a:extLst>
                <a:ext uri="{FF2B5EF4-FFF2-40B4-BE49-F238E27FC236}">
                  <a16:creationId xmlns:a16="http://schemas.microsoft.com/office/drawing/2014/main" id="{AE3768C5-058D-53EF-9515-4F020B8C01F8}"/>
                </a:ext>
              </a:extLst>
            </p:cNvPr>
            <p:cNvSpPr/>
            <p:nvPr/>
          </p:nvSpPr>
          <p:spPr>
            <a:xfrm>
              <a:off x="1550984" y="-111155"/>
              <a:ext cx="21856" cy="65016"/>
            </a:xfrm>
            <a:custGeom>
              <a:avLst/>
              <a:gdLst/>
              <a:ahLst/>
              <a:cxnLst/>
              <a:rect l="l" t="t" r="r" b="b"/>
              <a:pathLst>
                <a:path w="753" h="2240" extrusionOk="0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>
              <a:extLst>
                <a:ext uri="{FF2B5EF4-FFF2-40B4-BE49-F238E27FC236}">
                  <a16:creationId xmlns:a16="http://schemas.microsoft.com/office/drawing/2014/main" id="{ABEA6C7B-7205-DDB3-55AC-375DDF5C9E52}"/>
                </a:ext>
              </a:extLst>
            </p:cNvPr>
            <p:cNvSpPr/>
            <p:nvPr/>
          </p:nvSpPr>
          <p:spPr>
            <a:xfrm>
              <a:off x="1736449" y="-95598"/>
              <a:ext cx="21856" cy="34220"/>
            </a:xfrm>
            <a:custGeom>
              <a:avLst/>
              <a:gdLst/>
              <a:ahLst/>
              <a:cxnLst/>
              <a:rect l="l" t="t" r="r" b="b"/>
              <a:pathLst>
                <a:path w="753" h="1179" extrusionOk="0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>
              <a:extLst>
                <a:ext uri="{FF2B5EF4-FFF2-40B4-BE49-F238E27FC236}">
                  <a16:creationId xmlns:a16="http://schemas.microsoft.com/office/drawing/2014/main" id="{4866126F-30E2-658A-E5CE-EDF01A54242A}"/>
                </a:ext>
              </a:extLst>
            </p:cNvPr>
            <p:cNvSpPr/>
            <p:nvPr/>
          </p:nvSpPr>
          <p:spPr>
            <a:xfrm>
              <a:off x="2115273" y="-142878"/>
              <a:ext cx="21856" cy="128726"/>
            </a:xfrm>
            <a:custGeom>
              <a:avLst/>
              <a:gdLst/>
              <a:ahLst/>
              <a:cxnLst/>
              <a:rect l="l" t="t" r="r" b="b"/>
              <a:pathLst>
                <a:path w="753" h="4435" extrusionOk="0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>
              <a:extLst>
                <a:ext uri="{FF2B5EF4-FFF2-40B4-BE49-F238E27FC236}">
                  <a16:creationId xmlns:a16="http://schemas.microsoft.com/office/drawing/2014/main" id="{9BCA3ECE-86D2-2087-DE88-AE0F4EB8B86F}"/>
                </a:ext>
              </a:extLst>
            </p:cNvPr>
            <p:cNvSpPr/>
            <p:nvPr/>
          </p:nvSpPr>
          <p:spPr>
            <a:xfrm>
              <a:off x="2209804" y="-103434"/>
              <a:ext cx="21856" cy="49313"/>
            </a:xfrm>
            <a:custGeom>
              <a:avLst/>
              <a:gdLst/>
              <a:ahLst/>
              <a:cxnLst/>
              <a:rect l="l" t="t" r="r" b="b"/>
              <a:pathLst>
                <a:path w="753" h="1699" extrusionOk="0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>
              <a:extLst>
                <a:ext uri="{FF2B5EF4-FFF2-40B4-BE49-F238E27FC236}">
                  <a16:creationId xmlns:a16="http://schemas.microsoft.com/office/drawing/2014/main" id="{09C1FD7E-5506-FDBC-ECA5-C5E96FB68227}"/>
                </a:ext>
              </a:extLst>
            </p:cNvPr>
            <p:cNvSpPr/>
            <p:nvPr/>
          </p:nvSpPr>
          <p:spPr>
            <a:xfrm>
              <a:off x="2162582" y="-118875"/>
              <a:ext cx="21827" cy="80748"/>
            </a:xfrm>
            <a:custGeom>
              <a:avLst/>
              <a:gdLst/>
              <a:ahLst/>
              <a:cxnLst/>
              <a:rect l="l" t="t" r="r" b="b"/>
              <a:pathLst>
                <a:path w="752" h="2782" extrusionOk="0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>
              <a:extLst>
                <a:ext uri="{FF2B5EF4-FFF2-40B4-BE49-F238E27FC236}">
                  <a16:creationId xmlns:a16="http://schemas.microsoft.com/office/drawing/2014/main" id="{16A8B9AF-1026-DD35-83D5-0441373448DC}"/>
                </a:ext>
              </a:extLst>
            </p:cNvPr>
            <p:cNvSpPr/>
            <p:nvPr/>
          </p:nvSpPr>
          <p:spPr>
            <a:xfrm>
              <a:off x="2020044" y="-198169"/>
              <a:ext cx="22552" cy="239282"/>
            </a:xfrm>
            <a:custGeom>
              <a:avLst/>
              <a:gdLst/>
              <a:ahLst/>
              <a:cxnLst/>
              <a:rect l="l" t="t" r="r" b="b"/>
              <a:pathLst>
                <a:path w="777" h="8244" extrusionOk="0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>
              <a:extLst>
                <a:ext uri="{FF2B5EF4-FFF2-40B4-BE49-F238E27FC236}">
                  <a16:creationId xmlns:a16="http://schemas.microsoft.com/office/drawing/2014/main" id="{8C6BB57F-0504-A5F9-5999-05C3EA9958EA}"/>
                </a:ext>
              </a:extLst>
            </p:cNvPr>
            <p:cNvSpPr/>
            <p:nvPr/>
          </p:nvSpPr>
          <p:spPr>
            <a:xfrm>
              <a:off x="1878232" y="-213958"/>
              <a:ext cx="21827" cy="270368"/>
            </a:xfrm>
            <a:custGeom>
              <a:avLst/>
              <a:gdLst/>
              <a:ahLst/>
              <a:cxnLst/>
              <a:rect l="l" t="t" r="r" b="b"/>
              <a:pathLst>
                <a:path w="752" h="9315" extrusionOk="0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>
              <a:extLst>
                <a:ext uri="{FF2B5EF4-FFF2-40B4-BE49-F238E27FC236}">
                  <a16:creationId xmlns:a16="http://schemas.microsoft.com/office/drawing/2014/main" id="{B84E1172-BFD4-4649-AAE9-F90743F24C73}"/>
                </a:ext>
              </a:extLst>
            </p:cNvPr>
            <p:cNvSpPr/>
            <p:nvPr/>
          </p:nvSpPr>
          <p:spPr>
            <a:xfrm>
              <a:off x="1925512" y="-158696"/>
              <a:ext cx="21856" cy="159841"/>
            </a:xfrm>
            <a:custGeom>
              <a:avLst/>
              <a:gdLst/>
              <a:ahLst/>
              <a:cxnLst/>
              <a:rect l="l" t="t" r="r" b="b"/>
              <a:pathLst>
                <a:path w="753" h="5507" extrusionOk="0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>
              <a:extLst>
                <a:ext uri="{FF2B5EF4-FFF2-40B4-BE49-F238E27FC236}">
                  <a16:creationId xmlns:a16="http://schemas.microsoft.com/office/drawing/2014/main" id="{1AC5545B-ADD1-6A0C-381F-C100F98C3D25}"/>
                </a:ext>
              </a:extLst>
            </p:cNvPr>
            <p:cNvSpPr/>
            <p:nvPr/>
          </p:nvSpPr>
          <p:spPr>
            <a:xfrm>
              <a:off x="2067296" y="-126886"/>
              <a:ext cx="22581" cy="96740"/>
            </a:xfrm>
            <a:custGeom>
              <a:avLst/>
              <a:gdLst/>
              <a:ahLst/>
              <a:cxnLst/>
              <a:rect l="l" t="t" r="r" b="b"/>
              <a:pathLst>
                <a:path w="778" h="3333" extrusionOk="0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>
              <a:extLst>
                <a:ext uri="{FF2B5EF4-FFF2-40B4-BE49-F238E27FC236}">
                  <a16:creationId xmlns:a16="http://schemas.microsoft.com/office/drawing/2014/main" id="{51212F8C-E7C3-8E21-1C92-A9D3FED08FF9}"/>
                </a:ext>
              </a:extLst>
            </p:cNvPr>
            <p:cNvSpPr/>
            <p:nvPr/>
          </p:nvSpPr>
          <p:spPr>
            <a:xfrm>
              <a:off x="1081983" y="-91244"/>
              <a:ext cx="21856" cy="25484"/>
            </a:xfrm>
            <a:custGeom>
              <a:avLst/>
              <a:gdLst/>
              <a:ahLst/>
              <a:cxnLst/>
              <a:rect l="l" t="t" r="r" b="b"/>
              <a:pathLst>
                <a:path w="753" h="878" extrusionOk="0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>
              <a:extLst>
                <a:ext uri="{FF2B5EF4-FFF2-40B4-BE49-F238E27FC236}">
                  <a16:creationId xmlns:a16="http://schemas.microsoft.com/office/drawing/2014/main" id="{772C949D-34F5-85D4-1874-4662852A9948}"/>
                </a:ext>
              </a:extLst>
            </p:cNvPr>
            <p:cNvSpPr/>
            <p:nvPr/>
          </p:nvSpPr>
          <p:spPr>
            <a:xfrm>
              <a:off x="1034702" y="-91244"/>
              <a:ext cx="21856" cy="25484"/>
            </a:xfrm>
            <a:custGeom>
              <a:avLst/>
              <a:gdLst/>
              <a:ahLst/>
              <a:cxnLst/>
              <a:rect l="l" t="t" r="r" b="b"/>
              <a:pathLst>
                <a:path w="753" h="878" extrusionOk="0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>
              <a:extLst>
                <a:ext uri="{FF2B5EF4-FFF2-40B4-BE49-F238E27FC236}">
                  <a16:creationId xmlns:a16="http://schemas.microsoft.com/office/drawing/2014/main" id="{476E27C5-E88C-68DA-B856-3AF6BCA1E28B}"/>
                </a:ext>
              </a:extLst>
            </p:cNvPr>
            <p:cNvSpPr/>
            <p:nvPr/>
          </p:nvSpPr>
          <p:spPr>
            <a:xfrm>
              <a:off x="2489801" y="-292701"/>
              <a:ext cx="21856" cy="428351"/>
            </a:xfrm>
            <a:custGeom>
              <a:avLst/>
              <a:gdLst/>
              <a:ahLst/>
              <a:cxnLst/>
              <a:rect l="l" t="t" r="r" b="b"/>
              <a:pathLst>
                <a:path w="753" h="14758" extrusionOk="0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>
              <a:extLst>
                <a:ext uri="{FF2B5EF4-FFF2-40B4-BE49-F238E27FC236}">
                  <a16:creationId xmlns:a16="http://schemas.microsoft.com/office/drawing/2014/main" id="{A8754337-DD06-ED89-3AAC-FC9D753386D3}"/>
                </a:ext>
              </a:extLst>
            </p:cNvPr>
            <p:cNvSpPr/>
            <p:nvPr/>
          </p:nvSpPr>
          <p:spPr>
            <a:xfrm>
              <a:off x="2442491" y="-284661"/>
              <a:ext cx="21856" cy="412358"/>
            </a:xfrm>
            <a:custGeom>
              <a:avLst/>
              <a:gdLst/>
              <a:ahLst/>
              <a:cxnLst/>
              <a:rect l="l" t="t" r="r" b="b"/>
              <a:pathLst>
                <a:path w="753" h="14207" extrusionOk="0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>
              <a:extLst>
                <a:ext uri="{FF2B5EF4-FFF2-40B4-BE49-F238E27FC236}">
                  <a16:creationId xmlns:a16="http://schemas.microsoft.com/office/drawing/2014/main" id="{B64A2F53-1049-796C-3374-4CCC7A3C5995}"/>
                </a:ext>
              </a:extLst>
            </p:cNvPr>
            <p:cNvSpPr/>
            <p:nvPr/>
          </p:nvSpPr>
          <p:spPr>
            <a:xfrm>
              <a:off x="1223766" y="-87616"/>
              <a:ext cx="21856" cy="18199"/>
            </a:xfrm>
            <a:custGeom>
              <a:avLst/>
              <a:gdLst/>
              <a:ahLst/>
              <a:cxnLst/>
              <a:rect l="l" t="t" r="r" b="b"/>
              <a:pathLst>
                <a:path w="753" h="627" extrusionOk="0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>
              <a:extLst>
                <a:ext uri="{FF2B5EF4-FFF2-40B4-BE49-F238E27FC236}">
                  <a16:creationId xmlns:a16="http://schemas.microsoft.com/office/drawing/2014/main" id="{B815C81D-89D5-A821-6631-28646D5F4296}"/>
                </a:ext>
              </a:extLst>
            </p:cNvPr>
            <p:cNvSpPr/>
            <p:nvPr/>
          </p:nvSpPr>
          <p:spPr>
            <a:xfrm>
              <a:off x="1267389" y="-99255"/>
              <a:ext cx="21856" cy="41477"/>
            </a:xfrm>
            <a:custGeom>
              <a:avLst/>
              <a:gdLst/>
              <a:ahLst/>
              <a:cxnLst/>
              <a:rect l="l" t="t" r="r" b="b"/>
              <a:pathLst>
                <a:path w="753" h="1429" extrusionOk="0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>
              <a:extLst>
                <a:ext uri="{FF2B5EF4-FFF2-40B4-BE49-F238E27FC236}">
                  <a16:creationId xmlns:a16="http://schemas.microsoft.com/office/drawing/2014/main" id="{BB9853E5-7A51-7BB8-FD49-904A39EC3565}"/>
                </a:ext>
              </a:extLst>
            </p:cNvPr>
            <p:cNvSpPr/>
            <p:nvPr/>
          </p:nvSpPr>
          <p:spPr>
            <a:xfrm>
              <a:off x="1409230" y="-111155"/>
              <a:ext cx="21827" cy="65016"/>
            </a:xfrm>
            <a:custGeom>
              <a:avLst/>
              <a:gdLst/>
              <a:ahLst/>
              <a:cxnLst/>
              <a:rect l="l" t="t" r="r" b="b"/>
              <a:pathLst>
                <a:path w="752" h="2240" extrusionOk="0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>
              <a:extLst>
                <a:ext uri="{FF2B5EF4-FFF2-40B4-BE49-F238E27FC236}">
                  <a16:creationId xmlns:a16="http://schemas.microsoft.com/office/drawing/2014/main" id="{1625B378-187D-DF67-BAF1-C23063CEA932}"/>
                </a:ext>
              </a:extLst>
            </p:cNvPr>
            <p:cNvSpPr/>
            <p:nvPr/>
          </p:nvSpPr>
          <p:spPr>
            <a:xfrm>
              <a:off x="1314699" y="-103434"/>
              <a:ext cx="21827" cy="49313"/>
            </a:xfrm>
            <a:custGeom>
              <a:avLst/>
              <a:gdLst/>
              <a:ahLst/>
              <a:cxnLst/>
              <a:rect l="l" t="t" r="r" b="b"/>
              <a:pathLst>
                <a:path w="752" h="1699" extrusionOk="0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>
              <a:extLst>
                <a:ext uri="{FF2B5EF4-FFF2-40B4-BE49-F238E27FC236}">
                  <a16:creationId xmlns:a16="http://schemas.microsoft.com/office/drawing/2014/main" id="{5FCBE85E-0874-7A82-BFE0-F76EF81419B3}"/>
                </a:ext>
              </a:extLst>
            </p:cNvPr>
            <p:cNvSpPr/>
            <p:nvPr/>
          </p:nvSpPr>
          <p:spPr>
            <a:xfrm>
              <a:off x="1361921" y="-146506"/>
              <a:ext cx="21856" cy="136011"/>
            </a:xfrm>
            <a:custGeom>
              <a:avLst/>
              <a:gdLst/>
              <a:ahLst/>
              <a:cxnLst/>
              <a:rect l="l" t="t" r="r" b="b"/>
              <a:pathLst>
                <a:path w="753" h="4686" extrusionOk="0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>
              <a:extLst>
                <a:ext uri="{FF2B5EF4-FFF2-40B4-BE49-F238E27FC236}">
                  <a16:creationId xmlns:a16="http://schemas.microsoft.com/office/drawing/2014/main" id="{3F5AD53F-A4E1-E041-C51C-658EF15EE284}"/>
                </a:ext>
              </a:extLst>
            </p:cNvPr>
            <p:cNvSpPr/>
            <p:nvPr/>
          </p:nvSpPr>
          <p:spPr>
            <a:xfrm>
              <a:off x="1129234" y="-91244"/>
              <a:ext cx="21856" cy="25484"/>
            </a:xfrm>
            <a:custGeom>
              <a:avLst/>
              <a:gdLst/>
              <a:ahLst/>
              <a:cxnLst/>
              <a:rect l="l" t="t" r="r" b="b"/>
              <a:pathLst>
                <a:path w="753" h="878" extrusionOk="0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>
              <a:extLst>
                <a:ext uri="{FF2B5EF4-FFF2-40B4-BE49-F238E27FC236}">
                  <a16:creationId xmlns:a16="http://schemas.microsoft.com/office/drawing/2014/main" id="{BBA4F194-D281-23B2-276B-62D1027D1657}"/>
                </a:ext>
              </a:extLst>
            </p:cNvPr>
            <p:cNvSpPr/>
            <p:nvPr/>
          </p:nvSpPr>
          <p:spPr>
            <a:xfrm>
              <a:off x="1176515" y="-99255"/>
              <a:ext cx="21856" cy="41477"/>
            </a:xfrm>
            <a:custGeom>
              <a:avLst/>
              <a:gdLst/>
              <a:ahLst/>
              <a:cxnLst/>
              <a:rect l="l" t="t" r="r" b="b"/>
              <a:pathLst>
                <a:path w="753" h="1429" extrusionOk="0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>
              <a:extLst>
                <a:ext uri="{FF2B5EF4-FFF2-40B4-BE49-F238E27FC236}">
                  <a16:creationId xmlns:a16="http://schemas.microsoft.com/office/drawing/2014/main" id="{FCF3640A-3B7B-6169-EC7D-352B23F17530}"/>
                </a:ext>
              </a:extLst>
            </p:cNvPr>
            <p:cNvSpPr/>
            <p:nvPr/>
          </p:nvSpPr>
          <p:spPr>
            <a:xfrm>
              <a:off x="3803057" y="-87587"/>
              <a:ext cx="21856" cy="18170"/>
            </a:xfrm>
            <a:custGeom>
              <a:avLst/>
              <a:gdLst/>
              <a:ahLst/>
              <a:cxnLst/>
              <a:rect l="l" t="t" r="r" b="b"/>
              <a:pathLst>
                <a:path w="753" h="626" extrusionOk="0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>
              <a:extLst>
                <a:ext uri="{FF2B5EF4-FFF2-40B4-BE49-F238E27FC236}">
                  <a16:creationId xmlns:a16="http://schemas.microsoft.com/office/drawing/2014/main" id="{4339E95E-F455-3963-F72C-C6F16ED3161B}"/>
                </a:ext>
              </a:extLst>
            </p:cNvPr>
            <p:cNvSpPr/>
            <p:nvPr/>
          </p:nvSpPr>
          <p:spPr>
            <a:xfrm>
              <a:off x="3617622" y="-110864"/>
              <a:ext cx="21827" cy="64726"/>
            </a:xfrm>
            <a:custGeom>
              <a:avLst/>
              <a:gdLst/>
              <a:ahLst/>
              <a:cxnLst/>
              <a:rect l="l" t="t" r="r" b="b"/>
              <a:pathLst>
                <a:path w="752" h="2230" extrusionOk="0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>
              <a:extLst>
                <a:ext uri="{FF2B5EF4-FFF2-40B4-BE49-F238E27FC236}">
                  <a16:creationId xmlns:a16="http://schemas.microsoft.com/office/drawing/2014/main" id="{F2CC09B7-9D64-3D7F-3060-CFC5383F8269}"/>
                </a:ext>
              </a:extLst>
            </p:cNvPr>
            <p:cNvSpPr/>
            <p:nvPr/>
          </p:nvSpPr>
          <p:spPr>
            <a:xfrm>
              <a:off x="3570371" y="-95627"/>
              <a:ext cx="21856" cy="34250"/>
            </a:xfrm>
            <a:custGeom>
              <a:avLst/>
              <a:gdLst/>
              <a:ahLst/>
              <a:cxnLst/>
              <a:rect l="l" t="t" r="r" b="b"/>
              <a:pathLst>
                <a:path w="753" h="1180" extrusionOk="0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>
              <a:extLst>
                <a:ext uri="{FF2B5EF4-FFF2-40B4-BE49-F238E27FC236}">
                  <a16:creationId xmlns:a16="http://schemas.microsoft.com/office/drawing/2014/main" id="{923B61AC-F908-AD2E-DFB7-A381530C7A96}"/>
                </a:ext>
              </a:extLst>
            </p:cNvPr>
            <p:cNvSpPr/>
            <p:nvPr/>
          </p:nvSpPr>
          <p:spPr>
            <a:xfrm>
              <a:off x="3523090" y="-126857"/>
              <a:ext cx="21827" cy="96711"/>
            </a:xfrm>
            <a:custGeom>
              <a:avLst/>
              <a:gdLst/>
              <a:ahLst/>
              <a:cxnLst/>
              <a:rect l="l" t="t" r="r" b="b"/>
              <a:pathLst>
                <a:path w="752" h="3332" extrusionOk="0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>
              <a:extLst>
                <a:ext uri="{FF2B5EF4-FFF2-40B4-BE49-F238E27FC236}">
                  <a16:creationId xmlns:a16="http://schemas.microsoft.com/office/drawing/2014/main" id="{1D6248FF-5FBE-6DE1-26AE-252ECF43DE46}"/>
                </a:ext>
              </a:extLst>
            </p:cNvPr>
            <p:cNvSpPr/>
            <p:nvPr/>
          </p:nvSpPr>
          <p:spPr>
            <a:xfrm>
              <a:off x="3664902" y="-110864"/>
              <a:ext cx="21856" cy="64726"/>
            </a:xfrm>
            <a:custGeom>
              <a:avLst/>
              <a:gdLst/>
              <a:ahLst/>
              <a:cxnLst/>
              <a:rect l="l" t="t" r="r" b="b"/>
              <a:pathLst>
                <a:path w="753" h="2230" extrusionOk="0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>
              <a:extLst>
                <a:ext uri="{FF2B5EF4-FFF2-40B4-BE49-F238E27FC236}">
                  <a16:creationId xmlns:a16="http://schemas.microsoft.com/office/drawing/2014/main" id="{1583C31B-32E8-EF8C-55D8-23D994C04F1F}"/>
                </a:ext>
              </a:extLst>
            </p:cNvPr>
            <p:cNvSpPr/>
            <p:nvPr/>
          </p:nvSpPr>
          <p:spPr>
            <a:xfrm>
              <a:off x="3333330" y="-182119"/>
              <a:ext cx="22523" cy="207239"/>
            </a:xfrm>
            <a:custGeom>
              <a:avLst/>
              <a:gdLst/>
              <a:ahLst/>
              <a:cxnLst/>
              <a:rect l="l" t="t" r="r" b="b"/>
              <a:pathLst>
                <a:path w="776" h="7140" extrusionOk="0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>
              <a:extLst>
                <a:ext uri="{FF2B5EF4-FFF2-40B4-BE49-F238E27FC236}">
                  <a16:creationId xmlns:a16="http://schemas.microsoft.com/office/drawing/2014/main" id="{A537C527-3D41-61EF-4AEB-4BCAA4CAECCE}"/>
                </a:ext>
              </a:extLst>
            </p:cNvPr>
            <p:cNvSpPr/>
            <p:nvPr/>
          </p:nvSpPr>
          <p:spPr>
            <a:xfrm>
              <a:off x="3286021" y="-110864"/>
              <a:ext cx="21856" cy="64726"/>
            </a:xfrm>
            <a:custGeom>
              <a:avLst/>
              <a:gdLst/>
              <a:ahLst/>
              <a:cxnLst/>
              <a:rect l="l" t="t" r="r" b="b"/>
              <a:pathLst>
                <a:path w="753" h="2230" extrusionOk="0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>
              <a:extLst>
                <a:ext uri="{FF2B5EF4-FFF2-40B4-BE49-F238E27FC236}">
                  <a16:creationId xmlns:a16="http://schemas.microsoft.com/office/drawing/2014/main" id="{98474E8D-896E-D147-24AE-6FF8CE3B9D51}"/>
                </a:ext>
              </a:extLst>
            </p:cNvPr>
            <p:cNvSpPr/>
            <p:nvPr/>
          </p:nvSpPr>
          <p:spPr>
            <a:xfrm>
              <a:off x="3380553" y="-166126"/>
              <a:ext cx="22610" cy="175253"/>
            </a:xfrm>
            <a:custGeom>
              <a:avLst/>
              <a:gdLst/>
              <a:ahLst/>
              <a:cxnLst/>
              <a:rect l="l" t="t" r="r" b="b"/>
              <a:pathLst>
                <a:path w="779" h="6038" extrusionOk="0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>
              <a:extLst>
                <a:ext uri="{FF2B5EF4-FFF2-40B4-BE49-F238E27FC236}">
                  <a16:creationId xmlns:a16="http://schemas.microsoft.com/office/drawing/2014/main" id="{B285823E-725A-9141-4183-AF93BF9C07C8}"/>
                </a:ext>
              </a:extLst>
            </p:cNvPr>
            <p:cNvSpPr/>
            <p:nvPr/>
          </p:nvSpPr>
          <p:spPr>
            <a:xfrm>
              <a:off x="3428558" y="-158870"/>
              <a:ext cx="21827" cy="160015"/>
            </a:xfrm>
            <a:custGeom>
              <a:avLst/>
              <a:gdLst/>
              <a:ahLst/>
              <a:cxnLst/>
              <a:rect l="l" t="t" r="r" b="b"/>
              <a:pathLst>
                <a:path w="752" h="5513" extrusionOk="0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>
              <a:extLst>
                <a:ext uri="{FF2B5EF4-FFF2-40B4-BE49-F238E27FC236}">
                  <a16:creationId xmlns:a16="http://schemas.microsoft.com/office/drawing/2014/main" id="{FECF7E54-D79F-68EB-0D0F-C0E163E8ED68}"/>
                </a:ext>
              </a:extLst>
            </p:cNvPr>
            <p:cNvSpPr/>
            <p:nvPr/>
          </p:nvSpPr>
          <p:spPr>
            <a:xfrm>
              <a:off x="1972764" y="-213958"/>
              <a:ext cx="21827" cy="270368"/>
            </a:xfrm>
            <a:custGeom>
              <a:avLst/>
              <a:gdLst/>
              <a:ahLst/>
              <a:cxnLst/>
              <a:rect l="l" t="t" r="r" b="b"/>
              <a:pathLst>
                <a:path w="752" h="9315" extrusionOk="0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>
              <a:extLst>
                <a:ext uri="{FF2B5EF4-FFF2-40B4-BE49-F238E27FC236}">
                  <a16:creationId xmlns:a16="http://schemas.microsoft.com/office/drawing/2014/main" id="{3EE7774F-A94C-29E9-B136-FF64929F07EC}"/>
                </a:ext>
              </a:extLst>
            </p:cNvPr>
            <p:cNvSpPr/>
            <p:nvPr/>
          </p:nvSpPr>
          <p:spPr>
            <a:xfrm>
              <a:off x="3475839" y="-138495"/>
              <a:ext cx="21856" cy="119989"/>
            </a:xfrm>
            <a:custGeom>
              <a:avLst/>
              <a:gdLst/>
              <a:ahLst/>
              <a:cxnLst/>
              <a:rect l="l" t="t" r="r" b="b"/>
              <a:pathLst>
                <a:path w="753" h="4134" extrusionOk="0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>
              <a:extLst>
                <a:ext uri="{FF2B5EF4-FFF2-40B4-BE49-F238E27FC236}">
                  <a16:creationId xmlns:a16="http://schemas.microsoft.com/office/drawing/2014/main" id="{92B82614-33EA-68A9-150E-E554486EE44B}"/>
                </a:ext>
              </a:extLst>
            </p:cNvPr>
            <p:cNvSpPr/>
            <p:nvPr/>
          </p:nvSpPr>
          <p:spPr>
            <a:xfrm>
              <a:off x="3712154" y="-99226"/>
              <a:ext cx="21827" cy="41448"/>
            </a:xfrm>
            <a:custGeom>
              <a:avLst/>
              <a:gdLst/>
              <a:ahLst/>
              <a:cxnLst/>
              <a:rect l="l" t="t" r="r" b="b"/>
              <a:pathLst>
                <a:path w="752" h="1428" extrusionOk="0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>
              <a:extLst>
                <a:ext uri="{FF2B5EF4-FFF2-40B4-BE49-F238E27FC236}">
                  <a16:creationId xmlns:a16="http://schemas.microsoft.com/office/drawing/2014/main" id="{5EAB433F-CA65-DE19-0FFC-E872E5CD2BA3}"/>
                </a:ext>
              </a:extLst>
            </p:cNvPr>
            <p:cNvSpPr/>
            <p:nvPr/>
          </p:nvSpPr>
          <p:spPr>
            <a:xfrm>
              <a:off x="3850309" y="-87587"/>
              <a:ext cx="21856" cy="18170"/>
            </a:xfrm>
            <a:custGeom>
              <a:avLst/>
              <a:gdLst/>
              <a:ahLst/>
              <a:cxnLst/>
              <a:rect l="l" t="t" r="r" b="b"/>
              <a:pathLst>
                <a:path w="753" h="626" extrusionOk="0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>
              <a:extLst>
                <a:ext uri="{FF2B5EF4-FFF2-40B4-BE49-F238E27FC236}">
                  <a16:creationId xmlns:a16="http://schemas.microsoft.com/office/drawing/2014/main" id="{5543FC0B-E873-2984-0883-AFF790397544}"/>
                </a:ext>
              </a:extLst>
            </p:cNvPr>
            <p:cNvSpPr/>
            <p:nvPr/>
          </p:nvSpPr>
          <p:spPr>
            <a:xfrm>
              <a:off x="3755777" y="-95627"/>
              <a:ext cx="21856" cy="34250"/>
            </a:xfrm>
            <a:custGeom>
              <a:avLst/>
              <a:gdLst/>
              <a:ahLst/>
              <a:cxnLst/>
              <a:rect l="l" t="t" r="r" b="b"/>
              <a:pathLst>
                <a:path w="753" h="1180" extrusionOk="0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>
              <a:extLst>
                <a:ext uri="{FF2B5EF4-FFF2-40B4-BE49-F238E27FC236}">
                  <a16:creationId xmlns:a16="http://schemas.microsoft.com/office/drawing/2014/main" id="{107C038D-3DFE-56E2-E713-C8126E5CEED7}"/>
                </a:ext>
              </a:extLst>
            </p:cNvPr>
            <p:cNvSpPr/>
            <p:nvPr/>
          </p:nvSpPr>
          <p:spPr>
            <a:xfrm>
              <a:off x="3897618" y="-87587"/>
              <a:ext cx="21827" cy="18170"/>
            </a:xfrm>
            <a:custGeom>
              <a:avLst/>
              <a:gdLst/>
              <a:ahLst/>
              <a:cxnLst/>
              <a:rect l="l" t="t" r="r" b="b"/>
              <a:pathLst>
                <a:path w="752" h="626" extrusionOk="0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>
              <a:extLst>
                <a:ext uri="{FF2B5EF4-FFF2-40B4-BE49-F238E27FC236}">
                  <a16:creationId xmlns:a16="http://schemas.microsoft.com/office/drawing/2014/main" id="{521B56C1-0A91-B66E-4018-67356BE9FEA6}"/>
                </a:ext>
              </a:extLst>
            </p:cNvPr>
            <p:cNvSpPr/>
            <p:nvPr/>
          </p:nvSpPr>
          <p:spPr>
            <a:xfrm>
              <a:off x="2911551" y="-308664"/>
              <a:ext cx="21856" cy="459611"/>
            </a:xfrm>
            <a:custGeom>
              <a:avLst/>
              <a:gdLst/>
              <a:ahLst/>
              <a:cxnLst/>
              <a:rect l="l" t="t" r="r" b="b"/>
              <a:pathLst>
                <a:path w="753" h="15835" extrusionOk="0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>
              <a:extLst>
                <a:ext uri="{FF2B5EF4-FFF2-40B4-BE49-F238E27FC236}">
                  <a16:creationId xmlns:a16="http://schemas.microsoft.com/office/drawing/2014/main" id="{0C159BB4-1A53-32B4-2C3A-E0682BD63ADD}"/>
                </a:ext>
              </a:extLst>
            </p:cNvPr>
            <p:cNvSpPr/>
            <p:nvPr/>
          </p:nvSpPr>
          <p:spPr>
            <a:xfrm>
              <a:off x="2678864" y="-150889"/>
              <a:ext cx="21856" cy="144777"/>
            </a:xfrm>
            <a:custGeom>
              <a:avLst/>
              <a:gdLst/>
              <a:ahLst/>
              <a:cxnLst/>
              <a:rect l="l" t="t" r="r" b="b"/>
              <a:pathLst>
                <a:path w="753" h="4988" extrusionOk="0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>
              <a:extLst>
                <a:ext uri="{FF2B5EF4-FFF2-40B4-BE49-F238E27FC236}">
                  <a16:creationId xmlns:a16="http://schemas.microsoft.com/office/drawing/2014/main" id="{6D60940F-D4E0-2CCE-C524-01833313FD6F}"/>
                </a:ext>
              </a:extLst>
            </p:cNvPr>
            <p:cNvSpPr/>
            <p:nvPr/>
          </p:nvSpPr>
          <p:spPr>
            <a:xfrm>
              <a:off x="2584332" y="-265041"/>
              <a:ext cx="21856" cy="373058"/>
            </a:xfrm>
            <a:custGeom>
              <a:avLst/>
              <a:gdLst/>
              <a:ahLst/>
              <a:cxnLst/>
              <a:rect l="l" t="t" r="r" b="b"/>
              <a:pathLst>
                <a:path w="753" h="12853" extrusionOk="0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>
              <a:extLst>
                <a:ext uri="{FF2B5EF4-FFF2-40B4-BE49-F238E27FC236}">
                  <a16:creationId xmlns:a16="http://schemas.microsoft.com/office/drawing/2014/main" id="{C3E8F2A9-DF25-DA5A-FDC6-667E66B8C2A3}"/>
                </a:ext>
              </a:extLst>
            </p:cNvPr>
            <p:cNvSpPr/>
            <p:nvPr/>
          </p:nvSpPr>
          <p:spPr>
            <a:xfrm>
              <a:off x="2631584" y="-162527"/>
              <a:ext cx="21827" cy="168055"/>
            </a:xfrm>
            <a:custGeom>
              <a:avLst/>
              <a:gdLst/>
              <a:ahLst/>
              <a:cxnLst/>
              <a:rect l="l" t="t" r="r" b="b"/>
              <a:pathLst>
                <a:path w="752" h="5790" extrusionOk="0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>
              <a:extLst>
                <a:ext uri="{FF2B5EF4-FFF2-40B4-BE49-F238E27FC236}">
                  <a16:creationId xmlns:a16="http://schemas.microsoft.com/office/drawing/2014/main" id="{77044821-1BB9-0BBE-0C8F-AEF958812831}"/>
                </a:ext>
              </a:extLst>
            </p:cNvPr>
            <p:cNvSpPr/>
            <p:nvPr/>
          </p:nvSpPr>
          <p:spPr>
            <a:xfrm>
              <a:off x="2769739" y="-213436"/>
              <a:ext cx="21827" cy="269845"/>
            </a:xfrm>
            <a:custGeom>
              <a:avLst/>
              <a:gdLst/>
              <a:ahLst/>
              <a:cxnLst/>
              <a:rect l="l" t="t" r="r" b="b"/>
              <a:pathLst>
                <a:path w="752" h="9297" extrusionOk="0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>
              <a:extLst>
                <a:ext uri="{FF2B5EF4-FFF2-40B4-BE49-F238E27FC236}">
                  <a16:creationId xmlns:a16="http://schemas.microsoft.com/office/drawing/2014/main" id="{B0281F88-C552-EF63-D15F-70C23E162FDA}"/>
                </a:ext>
              </a:extLst>
            </p:cNvPr>
            <p:cNvSpPr/>
            <p:nvPr/>
          </p:nvSpPr>
          <p:spPr>
            <a:xfrm>
              <a:off x="2722487" y="-221388"/>
              <a:ext cx="21856" cy="285780"/>
            </a:xfrm>
            <a:custGeom>
              <a:avLst/>
              <a:gdLst/>
              <a:ahLst/>
              <a:cxnLst/>
              <a:rect l="l" t="t" r="r" b="b"/>
              <a:pathLst>
                <a:path w="753" h="9846" extrusionOk="0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7">
              <a:extLst>
                <a:ext uri="{FF2B5EF4-FFF2-40B4-BE49-F238E27FC236}">
                  <a16:creationId xmlns:a16="http://schemas.microsoft.com/office/drawing/2014/main" id="{66FA18E3-3209-907D-2E9D-D852ECA4C4DE}"/>
                </a:ext>
              </a:extLst>
            </p:cNvPr>
            <p:cNvSpPr/>
            <p:nvPr/>
          </p:nvSpPr>
          <p:spPr>
            <a:xfrm>
              <a:off x="2347959" y="-217760"/>
              <a:ext cx="21856" cy="278553"/>
            </a:xfrm>
            <a:custGeom>
              <a:avLst/>
              <a:gdLst/>
              <a:ahLst/>
              <a:cxnLst/>
              <a:rect l="l" t="t" r="r" b="b"/>
              <a:pathLst>
                <a:path w="753" h="9597" extrusionOk="0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>
              <a:extLst>
                <a:ext uri="{FF2B5EF4-FFF2-40B4-BE49-F238E27FC236}">
                  <a16:creationId xmlns:a16="http://schemas.microsoft.com/office/drawing/2014/main" id="{1A281AB6-780E-D73B-309C-56B201BFB2F3}"/>
                </a:ext>
              </a:extLst>
            </p:cNvPr>
            <p:cNvSpPr/>
            <p:nvPr/>
          </p:nvSpPr>
          <p:spPr>
            <a:xfrm>
              <a:off x="2299982" y="-292701"/>
              <a:ext cx="22610" cy="428351"/>
            </a:xfrm>
            <a:custGeom>
              <a:avLst/>
              <a:gdLst/>
              <a:ahLst/>
              <a:cxnLst/>
              <a:rect l="l" t="t" r="r" b="b"/>
              <a:pathLst>
                <a:path w="779" h="14758" extrusionOk="0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>
              <a:extLst>
                <a:ext uri="{FF2B5EF4-FFF2-40B4-BE49-F238E27FC236}">
                  <a16:creationId xmlns:a16="http://schemas.microsoft.com/office/drawing/2014/main" id="{C226F03B-C304-149E-1C25-A495D0811A67}"/>
                </a:ext>
              </a:extLst>
            </p:cNvPr>
            <p:cNvSpPr/>
            <p:nvPr/>
          </p:nvSpPr>
          <p:spPr>
            <a:xfrm>
              <a:off x="2537052" y="-146535"/>
              <a:ext cx="21827" cy="136040"/>
            </a:xfrm>
            <a:custGeom>
              <a:avLst/>
              <a:gdLst/>
              <a:ahLst/>
              <a:cxnLst/>
              <a:rect l="l" t="t" r="r" b="b"/>
              <a:pathLst>
                <a:path w="752" h="4687" extrusionOk="0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>
              <a:extLst>
                <a:ext uri="{FF2B5EF4-FFF2-40B4-BE49-F238E27FC236}">
                  <a16:creationId xmlns:a16="http://schemas.microsoft.com/office/drawing/2014/main" id="{89C2A5A8-2A18-862B-FFC6-0F3F35CD10A1}"/>
                </a:ext>
              </a:extLst>
            </p:cNvPr>
            <p:cNvSpPr/>
            <p:nvPr/>
          </p:nvSpPr>
          <p:spPr>
            <a:xfrm>
              <a:off x="2395269" y="-193786"/>
              <a:ext cx="21856" cy="230546"/>
            </a:xfrm>
            <a:custGeom>
              <a:avLst/>
              <a:gdLst/>
              <a:ahLst/>
              <a:cxnLst/>
              <a:rect l="l" t="t" r="r" b="b"/>
              <a:pathLst>
                <a:path w="753" h="7943" extrusionOk="0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>
              <a:extLst>
                <a:ext uri="{FF2B5EF4-FFF2-40B4-BE49-F238E27FC236}">
                  <a16:creationId xmlns:a16="http://schemas.microsoft.com/office/drawing/2014/main" id="{6421D009-0683-625C-2929-198FCF267571}"/>
                </a:ext>
              </a:extLst>
            </p:cNvPr>
            <p:cNvSpPr/>
            <p:nvPr/>
          </p:nvSpPr>
          <p:spPr>
            <a:xfrm>
              <a:off x="3195843" y="-178520"/>
              <a:ext cx="21856" cy="199286"/>
            </a:xfrm>
            <a:custGeom>
              <a:avLst/>
              <a:gdLst/>
              <a:ahLst/>
              <a:cxnLst/>
              <a:rect l="l" t="t" r="r" b="b"/>
              <a:pathLst>
                <a:path w="753" h="6866" extrusionOk="0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>
              <a:extLst>
                <a:ext uri="{FF2B5EF4-FFF2-40B4-BE49-F238E27FC236}">
                  <a16:creationId xmlns:a16="http://schemas.microsoft.com/office/drawing/2014/main" id="{3115F15F-5FA6-1C22-D9C7-6CA9CF3792F3}"/>
                </a:ext>
              </a:extLst>
            </p:cNvPr>
            <p:cNvSpPr/>
            <p:nvPr/>
          </p:nvSpPr>
          <p:spPr>
            <a:xfrm>
              <a:off x="3053334" y="-166126"/>
              <a:ext cx="21827" cy="175253"/>
            </a:xfrm>
            <a:custGeom>
              <a:avLst/>
              <a:gdLst/>
              <a:ahLst/>
              <a:cxnLst/>
              <a:rect l="l" t="t" r="r" b="b"/>
              <a:pathLst>
                <a:path w="752" h="6038" extrusionOk="0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7">
              <a:extLst>
                <a:ext uri="{FF2B5EF4-FFF2-40B4-BE49-F238E27FC236}">
                  <a16:creationId xmlns:a16="http://schemas.microsoft.com/office/drawing/2014/main" id="{AD890530-D89F-67BD-E6EA-938A5DC3D59C}"/>
                </a:ext>
              </a:extLst>
            </p:cNvPr>
            <p:cNvSpPr/>
            <p:nvPr/>
          </p:nvSpPr>
          <p:spPr>
            <a:xfrm>
              <a:off x="3147866" y="-276650"/>
              <a:ext cx="22610" cy="396307"/>
            </a:xfrm>
            <a:custGeom>
              <a:avLst/>
              <a:gdLst/>
              <a:ahLst/>
              <a:cxnLst/>
              <a:rect l="l" t="t" r="r" b="b"/>
              <a:pathLst>
                <a:path w="779" h="13654" extrusionOk="0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7">
              <a:extLst>
                <a:ext uri="{FF2B5EF4-FFF2-40B4-BE49-F238E27FC236}">
                  <a16:creationId xmlns:a16="http://schemas.microsoft.com/office/drawing/2014/main" id="{C38A61A7-C4DB-C0FD-F41D-91A473215F0E}"/>
                </a:ext>
              </a:extLst>
            </p:cNvPr>
            <p:cNvSpPr/>
            <p:nvPr/>
          </p:nvSpPr>
          <p:spPr>
            <a:xfrm>
              <a:off x="3100614" y="-126857"/>
              <a:ext cx="22552" cy="96711"/>
            </a:xfrm>
            <a:custGeom>
              <a:avLst/>
              <a:gdLst/>
              <a:ahLst/>
              <a:cxnLst/>
              <a:rect l="l" t="t" r="r" b="b"/>
              <a:pathLst>
                <a:path w="777" h="3332" extrusionOk="0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>
              <a:extLst>
                <a:ext uri="{FF2B5EF4-FFF2-40B4-BE49-F238E27FC236}">
                  <a16:creationId xmlns:a16="http://schemas.microsoft.com/office/drawing/2014/main" id="{39D9737C-E9E9-DAC3-77DD-ABBBFEF56E2B}"/>
                </a:ext>
              </a:extLst>
            </p:cNvPr>
            <p:cNvSpPr/>
            <p:nvPr/>
          </p:nvSpPr>
          <p:spPr>
            <a:xfrm>
              <a:off x="3243152" y="-118904"/>
              <a:ext cx="21856" cy="80777"/>
            </a:xfrm>
            <a:custGeom>
              <a:avLst/>
              <a:gdLst/>
              <a:ahLst/>
              <a:cxnLst/>
              <a:rect l="l" t="t" r="r" b="b"/>
              <a:pathLst>
                <a:path w="753" h="2783" extrusionOk="0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>
              <a:extLst>
                <a:ext uri="{FF2B5EF4-FFF2-40B4-BE49-F238E27FC236}">
                  <a16:creationId xmlns:a16="http://schemas.microsoft.com/office/drawing/2014/main" id="{F9F576E0-1816-A359-6AEE-2F78A3B92A9C}"/>
                </a:ext>
              </a:extLst>
            </p:cNvPr>
            <p:cNvSpPr/>
            <p:nvPr/>
          </p:nvSpPr>
          <p:spPr>
            <a:xfrm>
              <a:off x="2958802" y="-166126"/>
              <a:ext cx="21827" cy="175253"/>
            </a:xfrm>
            <a:custGeom>
              <a:avLst/>
              <a:gdLst/>
              <a:ahLst/>
              <a:cxnLst/>
              <a:rect l="l" t="t" r="r" b="b"/>
              <a:pathLst>
                <a:path w="752" h="6038" extrusionOk="0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>
              <a:extLst>
                <a:ext uri="{FF2B5EF4-FFF2-40B4-BE49-F238E27FC236}">
                  <a16:creationId xmlns:a16="http://schemas.microsoft.com/office/drawing/2014/main" id="{0C4C3546-A936-DC64-99D8-CB2A89754894}"/>
                </a:ext>
              </a:extLst>
            </p:cNvPr>
            <p:cNvSpPr/>
            <p:nvPr/>
          </p:nvSpPr>
          <p:spPr>
            <a:xfrm>
              <a:off x="2864270" y="-206151"/>
              <a:ext cx="21827" cy="254549"/>
            </a:xfrm>
            <a:custGeom>
              <a:avLst/>
              <a:gdLst/>
              <a:ahLst/>
              <a:cxnLst/>
              <a:rect l="l" t="t" r="r" b="b"/>
              <a:pathLst>
                <a:path w="752" h="8770" extrusionOk="0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>
              <a:extLst>
                <a:ext uri="{FF2B5EF4-FFF2-40B4-BE49-F238E27FC236}">
                  <a16:creationId xmlns:a16="http://schemas.microsoft.com/office/drawing/2014/main" id="{CDD8C746-4978-77D9-7AF2-85F52E5B608B}"/>
                </a:ext>
              </a:extLst>
            </p:cNvPr>
            <p:cNvSpPr/>
            <p:nvPr/>
          </p:nvSpPr>
          <p:spPr>
            <a:xfrm>
              <a:off x="2252731" y="-237439"/>
              <a:ext cx="22552" cy="317824"/>
            </a:xfrm>
            <a:custGeom>
              <a:avLst/>
              <a:gdLst/>
              <a:ahLst/>
              <a:cxnLst/>
              <a:rect l="l" t="t" r="r" b="b"/>
              <a:pathLst>
                <a:path w="777" h="10950" extrusionOk="0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>
              <a:extLst>
                <a:ext uri="{FF2B5EF4-FFF2-40B4-BE49-F238E27FC236}">
                  <a16:creationId xmlns:a16="http://schemas.microsoft.com/office/drawing/2014/main" id="{F6D6C8A1-F346-99F8-4DA6-57CE0D864DD0}"/>
                </a:ext>
              </a:extLst>
            </p:cNvPr>
            <p:cNvSpPr/>
            <p:nvPr/>
          </p:nvSpPr>
          <p:spPr>
            <a:xfrm>
              <a:off x="2817019" y="-158870"/>
              <a:ext cx="21856" cy="160015"/>
            </a:xfrm>
            <a:custGeom>
              <a:avLst/>
              <a:gdLst/>
              <a:ahLst/>
              <a:cxnLst/>
              <a:rect l="l" t="t" r="r" b="b"/>
              <a:pathLst>
                <a:path w="753" h="5513" extrusionOk="0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7">
              <a:extLst>
                <a:ext uri="{FF2B5EF4-FFF2-40B4-BE49-F238E27FC236}">
                  <a16:creationId xmlns:a16="http://schemas.microsoft.com/office/drawing/2014/main" id="{7A2A9FE3-C46E-944B-B1AB-1B3557499A35}"/>
                </a:ext>
              </a:extLst>
            </p:cNvPr>
            <p:cNvSpPr/>
            <p:nvPr/>
          </p:nvSpPr>
          <p:spPr>
            <a:xfrm>
              <a:off x="3006083" y="-142849"/>
              <a:ext cx="21856" cy="128697"/>
            </a:xfrm>
            <a:custGeom>
              <a:avLst/>
              <a:gdLst/>
              <a:ahLst/>
              <a:cxnLst/>
              <a:rect l="l" t="t" r="r" b="b"/>
              <a:pathLst>
                <a:path w="753" h="4434" extrusionOk="0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" name="Google Shape;727;p37">
            <a:extLst>
              <a:ext uri="{FF2B5EF4-FFF2-40B4-BE49-F238E27FC236}">
                <a16:creationId xmlns:a16="http://schemas.microsoft.com/office/drawing/2014/main" id="{15F7CF9B-E7F6-3CB0-F590-22608117F6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1:23</a:t>
            </a:r>
            <a:endParaRPr sz="900"/>
          </a:p>
        </p:txBody>
      </p:sp>
      <p:sp>
        <p:nvSpPr>
          <p:cNvPr id="728" name="Google Shape;728;p37">
            <a:extLst>
              <a:ext uri="{FF2B5EF4-FFF2-40B4-BE49-F238E27FC236}">
                <a16:creationId xmlns:a16="http://schemas.microsoft.com/office/drawing/2014/main" id="{9D450431-A3A4-3A58-BABE-034A0CE455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2:36</a:t>
            </a:r>
            <a:endParaRPr sz="900"/>
          </a:p>
        </p:txBody>
      </p:sp>
      <p:pic>
        <p:nvPicPr>
          <p:cNvPr id="2" name="Datawave Slide 1">
            <a:hlinkClick r:id="" action="ppaction://media"/>
            <a:extLst>
              <a:ext uri="{FF2B5EF4-FFF2-40B4-BE49-F238E27FC236}">
                <a16:creationId xmlns:a16="http://schemas.microsoft.com/office/drawing/2014/main" id="{6C6A0746-A919-55A6-03BA-EEE555DF9F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3987" y="39414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7"/>
          <p:cNvSpPr txBox="1">
            <a:spLocks noGrp="1"/>
          </p:cNvSpPr>
          <p:nvPr>
            <p:ph type="ctrTitle"/>
          </p:nvPr>
        </p:nvSpPr>
        <p:spPr>
          <a:xfrm>
            <a:off x="1397124" y="1418550"/>
            <a:ext cx="6324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00" dirty="0">
                <a:solidFill>
                  <a:schemeClr val="dk1"/>
                </a:solidFill>
              </a:rPr>
              <a:t>Thank you!</a:t>
            </a:r>
            <a:endParaRPr sz="39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>
              <a:solidFill>
                <a:schemeClr val="dk1"/>
              </a:solidFill>
            </a:endParaRPr>
          </a:p>
        </p:txBody>
      </p:sp>
      <p:sp>
        <p:nvSpPr>
          <p:cNvPr id="663" name="Google Shape;663;p37"/>
          <p:cNvSpPr txBox="1">
            <a:spLocks noGrp="1"/>
          </p:cNvSpPr>
          <p:nvPr>
            <p:ph type="subTitle" idx="1"/>
          </p:nvPr>
        </p:nvSpPr>
        <p:spPr>
          <a:xfrm>
            <a:off x="2178636" y="2458654"/>
            <a:ext cx="4528800" cy="1033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Contact me at: </a:t>
            </a:r>
            <a:r>
              <a:rPr lang="en-GB" dirty="0">
                <a:hlinkClick r:id="rId5"/>
              </a:rPr>
              <a:t>isioma.ekejiuba2025@my.ntu.ac.uk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Nottingham Trent University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Msc</a:t>
            </a:r>
            <a:r>
              <a:rPr lang="en-GB" dirty="0"/>
              <a:t> Data Science</a:t>
            </a:r>
            <a:endParaRPr dirty="0"/>
          </a:p>
        </p:txBody>
      </p:sp>
      <p:grpSp>
        <p:nvGrpSpPr>
          <p:cNvPr id="664" name="Google Shape;664;p37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665" name="Google Shape;665;p37"/>
            <p:cNvSpPr/>
            <p:nvPr/>
          </p:nvSpPr>
          <p:spPr>
            <a:xfrm>
              <a:off x="1456453" y="-158696"/>
              <a:ext cx="21856" cy="159841"/>
            </a:xfrm>
            <a:custGeom>
              <a:avLst/>
              <a:gdLst/>
              <a:ahLst/>
              <a:cxnLst/>
              <a:rect l="l" t="t" r="r" b="b"/>
              <a:pathLst>
                <a:path w="753" h="5507" extrusionOk="0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1692826" y="-154517"/>
              <a:ext cx="21827" cy="152004"/>
            </a:xfrm>
            <a:custGeom>
              <a:avLst/>
              <a:gdLst/>
              <a:ahLst/>
              <a:cxnLst/>
              <a:rect l="l" t="t" r="r" b="b"/>
              <a:pathLst>
                <a:path w="752" h="5237" extrusionOk="0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1783700" y="-190129"/>
              <a:ext cx="21827" cy="223289"/>
            </a:xfrm>
            <a:custGeom>
              <a:avLst/>
              <a:gdLst/>
              <a:ahLst/>
              <a:cxnLst/>
              <a:rect l="l" t="t" r="r" b="b"/>
              <a:pathLst>
                <a:path w="752" h="7693" extrusionOk="0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1645516" y="-126886"/>
              <a:ext cx="21856" cy="96740"/>
            </a:xfrm>
            <a:custGeom>
              <a:avLst/>
              <a:gdLst/>
              <a:ahLst/>
              <a:cxnLst/>
              <a:rect l="l" t="t" r="r" b="b"/>
              <a:pathLst>
                <a:path w="753" h="3333" extrusionOk="0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1598294" y="-201768"/>
              <a:ext cx="21827" cy="246538"/>
            </a:xfrm>
            <a:custGeom>
              <a:avLst/>
              <a:gdLst/>
              <a:ahLst/>
              <a:cxnLst/>
              <a:rect l="l" t="t" r="r" b="b"/>
              <a:pathLst>
                <a:path w="752" h="8494" extrusionOk="0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1503762" y="-170538"/>
              <a:ext cx="21827" cy="184019"/>
            </a:xfrm>
            <a:custGeom>
              <a:avLst/>
              <a:gdLst/>
              <a:ahLst/>
              <a:cxnLst/>
              <a:rect l="l" t="t" r="r" b="b"/>
              <a:pathLst>
                <a:path w="752" h="6340" extrusionOk="0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1830981" y="-237439"/>
              <a:ext cx="21856" cy="317824"/>
            </a:xfrm>
            <a:custGeom>
              <a:avLst/>
              <a:gdLst/>
              <a:ahLst/>
              <a:cxnLst/>
              <a:rect l="l" t="t" r="r" b="b"/>
              <a:pathLst>
                <a:path w="753" h="10950" extrusionOk="0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1550984" y="-111155"/>
              <a:ext cx="21856" cy="65016"/>
            </a:xfrm>
            <a:custGeom>
              <a:avLst/>
              <a:gdLst/>
              <a:ahLst/>
              <a:cxnLst/>
              <a:rect l="l" t="t" r="r" b="b"/>
              <a:pathLst>
                <a:path w="753" h="2240" extrusionOk="0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1736449" y="-95598"/>
              <a:ext cx="21856" cy="34220"/>
            </a:xfrm>
            <a:custGeom>
              <a:avLst/>
              <a:gdLst/>
              <a:ahLst/>
              <a:cxnLst/>
              <a:rect l="l" t="t" r="r" b="b"/>
              <a:pathLst>
                <a:path w="753" h="1179" extrusionOk="0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115273" y="-142878"/>
              <a:ext cx="21856" cy="128726"/>
            </a:xfrm>
            <a:custGeom>
              <a:avLst/>
              <a:gdLst/>
              <a:ahLst/>
              <a:cxnLst/>
              <a:rect l="l" t="t" r="r" b="b"/>
              <a:pathLst>
                <a:path w="753" h="4435" extrusionOk="0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209804" y="-103434"/>
              <a:ext cx="21856" cy="49313"/>
            </a:xfrm>
            <a:custGeom>
              <a:avLst/>
              <a:gdLst/>
              <a:ahLst/>
              <a:cxnLst/>
              <a:rect l="l" t="t" r="r" b="b"/>
              <a:pathLst>
                <a:path w="753" h="1699" extrusionOk="0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162582" y="-118875"/>
              <a:ext cx="21827" cy="80748"/>
            </a:xfrm>
            <a:custGeom>
              <a:avLst/>
              <a:gdLst/>
              <a:ahLst/>
              <a:cxnLst/>
              <a:rect l="l" t="t" r="r" b="b"/>
              <a:pathLst>
                <a:path w="752" h="2782" extrusionOk="0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020044" y="-198169"/>
              <a:ext cx="22552" cy="239282"/>
            </a:xfrm>
            <a:custGeom>
              <a:avLst/>
              <a:gdLst/>
              <a:ahLst/>
              <a:cxnLst/>
              <a:rect l="l" t="t" r="r" b="b"/>
              <a:pathLst>
                <a:path w="777" h="8244" extrusionOk="0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1878232" y="-213958"/>
              <a:ext cx="21827" cy="270368"/>
            </a:xfrm>
            <a:custGeom>
              <a:avLst/>
              <a:gdLst/>
              <a:ahLst/>
              <a:cxnLst/>
              <a:rect l="l" t="t" r="r" b="b"/>
              <a:pathLst>
                <a:path w="752" h="9315" extrusionOk="0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925512" y="-158696"/>
              <a:ext cx="21856" cy="159841"/>
            </a:xfrm>
            <a:custGeom>
              <a:avLst/>
              <a:gdLst/>
              <a:ahLst/>
              <a:cxnLst/>
              <a:rect l="l" t="t" r="r" b="b"/>
              <a:pathLst>
                <a:path w="753" h="5507" extrusionOk="0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2067296" y="-126886"/>
              <a:ext cx="22581" cy="96740"/>
            </a:xfrm>
            <a:custGeom>
              <a:avLst/>
              <a:gdLst/>
              <a:ahLst/>
              <a:cxnLst/>
              <a:rect l="l" t="t" r="r" b="b"/>
              <a:pathLst>
                <a:path w="778" h="3333" extrusionOk="0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1081983" y="-91244"/>
              <a:ext cx="21856" cy="25484"/>
            </a:xfrm>
            <a:custGeom>
              <a:avLst/>
              <a:gdLst/>
              <a:ahLst/>
              <a:cxnLst/>
              <a:rect l="l" t="t" r="r" b="b"/>
              <a:pathLst>
                <a:path w="753" h="878" extrusionOk="0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1034702" y="-91244"/>
              <a:ext cx="21856" cy="25484"/>
            </a:xfrm>
            <a:custGeom>
              <a:avLst/>
              <a:gdLst/>
              <a:ahLst/>
              <a:cxnLst/>
              <a:rect l="l" t="t" r="r" b="b"/>
              <a:pathLst>
                <a:path w="753" h="878" extrusionOk="0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2489801" y="-292701"/>
              <a:ext cx="21856" cy="428351"/>
            </a:xfrm>
            <a:custGeom>
              <a:avLst/>
              <a:gdLst/>
              <a:ahLst/>
              <a:cxnLst/>
              <a:rect l="l" t="t" r="r" b="b"/>
              <a:pathLst>
                <a:path w="753" h="14758" extrusionOk="0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2442491" y="-284661"/>
              <a:ext cx="21856" cy="412358"/>
            </a:xfrm>
            <a:custGeom>
              <a:avLst/>
              <a:gdLst/>
              <a:ahLst/>
              <a:cxnLst/>
              <a:rect l="l" t="t" r="r" b="b"/>
              <a:pathLst>
                <a:path w="753" h="14207" extrusionOk="0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1223766" y="-87616"/>
              <a:ext cx="21856" cy="18199"/>
            </a:xfrm>
            <a:custGeom>
              <a:avLst/>
              <a:gdLst/>
              <a:ahLst/>
              <a:cxnLst/>
              <a:rect l="l" t="t" r="r" b="b"/>
              <a:pathLst>
                <a:path w="753" h="627" extrusionOk="0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1267389" y="-99255"/>
              <a:ext cx="21856" cy="41477"/>
            </a:xfrm>
            <a:custGeom>
              <a:avLst/>
              <a:gdLst/>
              <a:ahLst/>
              <a:cxnLst/>
              <a:rect l="l" t="t" r="r" b="b"/>
              <a:pathLst>
                <a:path w="753" h="1429" extrusionOk="0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1409230" y="-111155"/>
              <a:ext cx="21827" cy="65016"/>
            </a:xfrm>
            <a:custGeom>
              <a:avLst/>
              <a:gdLst/>
              <a:ahLst/>
              <a:cxnLst/>
              <a:rect l="l" t="t" r="r" b="b"/>
              <a:pathLst>
                <a:path w="752" h="2240" extrusionOk="0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1314699" y="-103434"/>
              <a:ext cx="21827" cy="49313"/>
            </a:xfrm>
            <a:custGeom>
              <a:avLst/>
              <a:gdLst/>
              <a:ahLst/>
              <a:cxnLst/>
              <a:rect l="l" t="t" r="r" b="b"/>
              <a:pathLst>
                <a:path w="752" h="1699" extrusionOk="0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1361921" y="-146506"/>
              <a:ext cx="21856" cy="136011"/>
            </a:xfrm>
            <a:custGeom>
              <a:avLst/>
              <a:gdLst/>
              <a:ahLst/>
              <a:cxnLst/>
              <a:rect l="l" t="t" r="r" b="b"/>
              <a:pathLst>
                <a:path w="753" h="4686" extrusionOk="0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1129234" y="-91244"/>
              <a:ext cx="21856" cy="25484"/>
            </a:xfrm>
            <a:custGeom>
              <a:avLst/>
              <a:gdLst/>
              <a:ahLst/>
              <a:cxnLst/>
              <a:rect l="l" t="t" r="r" b="b"/>
              <a:pathLst>
                <a:path w="753" h="878" extrusionOk="0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1176515" y="-99255"/>
              <a:ext cx="21856" cy="41477"/>
            </a:xfrm>
            <a:custGeom>
              <a:avLst/>
              <a:gdLst/>
              <a:ahLst/>
              <a:cxnLst/>
              <a:rect l="l" t="t" r="r" b="b"/>
              <a:pathLst>
                <a:path w="753" h="1429" extrusionOk="0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3803057" y="-87587"/>
              <a:ext cx="21856" cy="18170"/>
            </a:xfrm>
            <a:custGeom>
              <a:avLst/>
              <a:gdLst/>
              <a:ahLst/>
              <a:cxnLst/>
              <a:rect l="l" t="t" r="r" b="b"/>
              <a:pathLst>
                <a:path w="753" h="626" extrusionOk="0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3617622" y="-110864"/>
              <a:ext cx="21827" cy="64726"/>
            </a:xfrm>
            <a:custGeom>
              <a:avLst/>
              <a:gdLst/>
              <a:ahLst/>
              <a:cxnLst/>
              <a:rect l="l" t="t" r="r" b="b"/>
              <a:pathLst>
                <a:path w="752" h="2230" extrusionOk="0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3570371" y="-95627"/>
              <a:ext cx="21856" cy="34250"/>
            </a:xfrm>
            <a:custGeom>
              <a:avLst/>
              <a:gdLst/>
              <a:ahLst/>
              <a:cxnLst/>
              <a:rect l="l" t="t" r="r" b="b"/>
              <a:pathLst>
                <a:path w="753" h="1180" extrusionOk="0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3523090" y="-126857"/>
              <a:ext cx="21827" cy="96711"/>
            </a:xfrm>
            <a:custGeom>
              <a:avLst/>
              <a:gdLst/>
              <a:ahLst/>
              <a:cxnLst/>
              <a:rect l="l" t="t" r="r" b="b"/>
              <a:pathLst>
                <a:path w="752" h="3332" extrusionOk="0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3664902" y="-110864"/>
              <a:ext cx="21856" cy="64726"/>
            </a:xfrm>
            <a:custGeom>
              <a:avLst/>
              <a:gdLst/>
              <a:ahLst/>
              <a:cxnLst/>
              <a:rect l="l" t="t" r="r" b="b"/>
              <a:pathLst>
                <a:path w="753" h="2230" extrusionOk="0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3333330" y="-182119"/>
              <a:ext cx="22523" cy="207239"/>
            </a:xfrm>
            <a:custGeom>
              <a:avLst/>
              <a:gdLst/>
              <a:ahLst/>
              <a:cxnLst/>
              <a:rect l="l" t="t" r="r" b="b"/>
              <a:pathLst>
                <a:path w="776" h="7140" extrusionOk="0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3286021" y="-110864"/>
              <a:ext cx="21856" cy="64726"/>
            </a:xfrm>
            <a:custGeom>
              <a:avLst/>
              <a:gdLst/>
              <a:ahLst/>
              <a:cxnLst/>
              <a:rect l="l" t="t" r="r" b="b"/>
              <a:pathLst>
                <a:path w="753" h="2230" extrusionOk="0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3380553" y="-166126"/>
              <a:ext cx="22610" cy="175253"/>
            </a:xfrm>
            <a:custGeom>
              <a:avLst/>
              <a:gdLst/>
              <a:ahLst/>
              <a:cxnLst/>
              <a:rect l="l" t="t" r="r" b="b"/>
              <a:pathLst>
                <a:path w="779" h="6038" extrusionOk="0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3428558" y="-158870"/>
              <a:ext cx="21827" cy="160015"/>
            </a:xfrm>
            <a:custGeom>
              <a:avLst/>
              <a:gdLst/>
              <a:ahLst/>
              <a:cxnLst/>
              <a:rect l="l" t="t" r="r" b="b"/>
              <a:pathLst>
                <a:path w="752" h="5513" extrusionOk="0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1972764" y="-213958"/>
              <a:ext cx="21827" cy="270368"/>
            </a:xfrm>
            <a:custGeom>
              <a:avLst/>
              <a:gdLst/>
              <a:ahLst/>
              <a:cxnLst/>
              <a:rect l="l" t="t" r="r" b="b"/>
              <a:pathLst>
                <a:path w="752" h="9315" extrusionOk="0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3475839" y="-138495"/>
              <a:ext cx="21856" cy="119989"/>
            </a:xfrm>
            <a:custGeom>
              <a:avLst/>
              <a:gdLst/>
              <a:ahLst/>
              <a:cxnLst/>
              <a:rect l="l" t="t" r="r" b="b"/>
              <a:pathLst>
                <a:path w="753" h="4134" extrusionOk="0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3712154" y="-99226"/>
              <a:ext cx="21827" cy="41448"/>
            </a:xfrm>
            <a:custGeom>
              <a:avLst/>
              <a:gdLst/>
              <a:ahLst/>
              <a:cxnLst/>
              <a:rect l="l" t="t" r="r" b="b"/>
              <a:pathLst>
                <a:path w="752" h="1428" extrusionOk="0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3850309" y="-87587"/>
              <a:ext cx="21856" cy="18170"/>
            </a:xfrm>
            <a:custGeom>
              <a:avLst/>
              <a:gdLst/>
              <a:ahLst/>
              <a:cxnLst/>
              <a:rect l="l" t="t" r="r" b="b"/>
              <a:pathLst>
                <a:path w="753" h="626" extrusionOk="0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3755777" y="-95627"/>
              <a:ext cx="21856" cy="34250"/>
            </a:xfrm>
            <a:custGeom>
              <a:avLst/>
              <a:gdLst/>
              <a:ahLst/>
              <a:cxnLst/>
              <a:rect l="l" t="t" r="r" b="b"/>
              <a:pathLst>
                <a:path w="753" h="1180" extrusionOk="0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3897618" y="-87587"/>
              <a:ext cx="21827" cy="18170"/>
            </a:xfrm>
            <a:custGeom>
              <a:avLst/>
              <a:gdLst/>
              <a:ahLst/>
              <a:cxnLst/>
              <a:rect l="l" t="t" r="r" b="b"/>
              <a:pathLst>
                <a:path w="752" h="626" extrusionOk="0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2911551" y="-308664"/>
              <a:ext cx="21856" cy="459611"/>
            </a:xfrm>
            <a:custGeom>
              <a:avLst/>
              <a:gdLst/>
              <a:ahLst/>
              <a:cxnLst/>
              <a:rect l="l" t="t" r="r" b="b"/>
              <a:pathLst>
                <a:path w="753" h="15835" extrusionOk="0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2678864" y="-150889"/>
              <a:ext cx="21856" cy="144777"/>
            </a:xfrm>
            <a:custGeom>
              <a:avLst/>
              <a:gdLst/>
              <a:ahLst/>
              <a:cxnLst/>
              <a:rect l="l" t="t" r="r" b="b"/>
              <a:pathLst>
                <a:path w="753" h="4988" extrusionOk="0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2584332" y="-265041"/>
              <a:ext cx="21856" cy="373058"/>
            </a:xfrm>
            <a:custGeom>
              <a:avLst/>
              <a:gdLst/>
              <a:ahLst/>
              <a:cxnLst/>
              <a:rect l="l" t="t" r="r" b="b"/>
              <a:pathLst>
                <a:path w="753" h="12853" extrusionOk="0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2631584" y="-162527"/>
              <a:ext cx="21827" cy="168055"/>
            </a:xfrm>
            <a:custGeom>
              <a:avLst/>
              <a:gdLst/>
              <a:ahLst/>
              <a:cxnLst/>
              <a:rect l="l" t="t" r="r" b="b"/>
              <a:pathLst>
                <a:path w="752" h="5790" extrusionOk="0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2769739" y="-213436"/>
              <a:ext cx="21827" cy="269845"/>
            </a:xfrm>
            <a:custGeom>
              <a:avLst/>
              <a:gdLst/>
              <a:ahLst/>
              <a:cxnLst/>
              <a:rect l="l" t="t" r="r" b="b"/>
              <a:pathLst>
                <a:path w="752" h="9297" extrusionOk="0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2722487" y="-221388"/>
              <a:ext cx="21856" cy="285780"/>
            </a:xfrm>
            <a:custGeom>
              <a:avLst/>
              <a:gdLst/>
              <a:ahLst/>
              <a:cxnLst/>
              <a:rect l="l" t="t" r="r" b="b"/>
              <a:pathLst>
                <a:path w="753" h="9846" extrusionOk="0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2347959" y="-217760"/>
              <a:ext cx="21856" cy="278553"/>
            </a:xfrm>
            <a:custGeom>
              <a:avLst/>
              <a:gdLst/>
              <a:ahLst/>
              <a:cxnLst/>
              <a:rect l="l" t="t" r="r" b="b"/>
              <a:pathLst>
                <a:path w="753" h="9597" extrusionOk="0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2299982" y="-292701"/>
              <a:ext cx="22610" cy="428351"/>
            </a:xfrm>
            <a:custGeom>
              <a:avLst/>
              <a:gdLst/>
              <a:ahLst/>
              <a:cxnLst/>
              <a:rect l="l" t="t" r="r" b="b"/>
              <a:pathLst>
                <a:path w="779" h="14758" extrusionOk="0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2537052" y="-146535"/>
              <a:ext cx="21827" cy="136040"/>
            </a:xfrm>
            <a:custGeom>
              <a:avLst/>
              <a:gdLst/>
              <a:ahLst/>
              <a:cxnLst/>
              <a:rect l="l" t="t" r="r" b="b"/>
              <a:pathLst>
                <a:path w="752" h="4687" extrusionOk="0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2395269" y="-193786"/>
              <a:ext cx="21856" cy="230546"/>
            </a:xfrm>
            <a:custGeom>
              <a:avLst/>
              <a:gdLst/>
              <a:ahLst/>
              <a:cxnLst/>
              <a:rect l="l" t="t" r="r" b="b"/>
              <a:pathLst>
                <a:path w="753" h="7943" extrusionOk="0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3195843" y="-178520"/>
              <a:ext cx="21856" cy="199286"/>
            </a:xfrm>
            <a:custGeom>
              <a:avLst/>
              <a:gdLst/>
              <a:ahLst/>
              <a:cxnLst/>
              <a:rect l="l" t="t" r="r" b="b"/>
              <a:pathLst>
                <a:path w="753" h="6866" extrusionOk="0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3053334" y="-166126"/>
              <a:ext cx="21827" cy="175253"/>
            </a:xfrm>
            <a:custGeom>
              <a:avLst/>
              <a:gdLst/>
              <a:ahLst/>
              <a:cxnLst/>
              <a:rect l="l" t="t" r="r" b="b"/>
              <a:pathLst>
                <a:path w="752" h="6038" extrusionOk="0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3147866" y="-276650"/>
              <a:ext cx="22610" cy="396307"/>
            </a:xfrm>
            <a:custGeom>
              <a:avLst/>
              <a:gdLst/>
              <a:ahLst/>
              <a:cxnLst/>
              <a:rect l="l" t="t" r="r" b="b"/>
              <a:pathLst>
                <a:path w="779" h="13654" extrusionOk="0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3100614" y="-126857"/>
              <a:ext cx="22552" cy="96711"/>
            </a:xfrm>
            <a:custGeom>
              <a:avLst/>
              <a:gdLst/>
              <a:ahLst/>
              <a:cxnLst/>
              <a:rect l="l" t="t" r="r" b="b"/>
              <a:pathLst>
                <a:path w="777" h="3332" extrusionOk="0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3243152" y="-118904"/>
              <a:ext cx="21856" cy="80777"/>
            </a:xfrm>
            <a:custGeom>
              <a:avLst/>
              <a:gdLst/>
              <a:ahLst/>
              <a:cxnLst/>
              <a:rect l="l" t="t" r="r" b="b"/>
              <a:pathLst>
                <a:path w="753" h="2783" extrusionOk="0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2958802" y="-166126"/>
              <a:ext cx="21827" cy="175253"/>
            </a:xfrm>
            <a:custGeom>
              <a:avLst/>
              <a:gdLst/>
              <a:ahLst/>
              <a:cxnLst/>
              <a:rect l="l" t="t" r="r" b="b"/>
              <a:pathLst>
                <a:path w="752" h="6038" extrusionOk="0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2864270" y="-206151"/>
              <a:ext cx="21827" cy="254549"/>
            </a:xfrm>
            <a:custGeom>
              <a:avLst/>
              <a:gdLst/>
              <a:ahLst/>
              <a:cxnLst/>
              <a:rect l="l" t="t" r="r" b="b"/>
              <a:pathLst>
                <a:path w="752" h="8770" extrusionOk="0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2252731" y="-237439"/>
              <a:ext cx="22552" cy="317824"/>
            </a:xfrm>
            <a:custGeom>
              <a:avLst/>
              <a:gdLst/>
              <a:ahLst/>
              <a:cxnLst/>
              <a:rect l="l" t="t" r="r" b="b"/>
              <a:pathLst>
                <a:path w="777" h="10950" extrusionOk="0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2817019" y="-158870"/>
              <a:ext cx="21856" cy="160015"/>
            </a:xfrm>
            <a:custGeom>
              <a:avLst/>
              <a:gdLst/>
              <a:ahLst/>
              <a:cxnLst/>
              <a:rect l="l" t="t" r="r" b="b"/>
              <a:pathLst>
                <a:path w="753" h="5513" extrusionOk="0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3006083" y="-142849"/>
              <a:ext cx="21856" cy="128697"/>
            </a:xfrm>
            <a:custGeom>
              <a:avLst/>
              <a:gdLst/>
              <a:ahLst/>
              <a:cxnLst/>
              <a:rect l="l" t="t" r="r" b="b"/>
              <a:pathLst>
                <a:path w="753" h="4434" extrusionOk="0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" name="Google Shape;727;p37"/>
          <p:cNvSpPr txBox="1">
            <a:spLocks noGrp="1"/>
          </p:cNvSpPr>
          <p:nvPr>
            <p:ph type="subTitle" idx="1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1:23</a:t>
            </a:r>
            <a:endParaRPr sz="900"/>
          </a:p>
        </p:txBody>
      </p:sp>
      <p:sp>
        <p:nvSpPr>
          <p:cNvPr id="728" name="Google Shape;728;p37"/>
          <p:cNvSpPr txBox="1">
            <a:spLocks noGrp="1"/>
          </p:cNvSpPr>
          <p:nvPr>
            <p:ph type="subTitle" idx="1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2:36</a:t>
            </a:r>
            <a:endParaRPr sz="900"/>
          </a:p>
        </p:txBody>
      </p:sp>
      <p:pic>
        <p:nvPicPr>
          <p:cNvPr id="3" name="DataWave Slide 10">
            <a:hlinkClick r:id="" action="ppaction://media"/>
            <a:extLst>
              <a:ext uri="{FF2B5EF4-FFF2-40B4-BE49-F238E27FC236}">
                <a16:creationId xmlns:a16="http://schemas.microsoft.com/office/drawing/2014/main" id="{149A46E0-AA5A-D78E-0584-7392947D2F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2154" y="385189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2">
          <a:extLst>
            <a:ext uri="{FF2B5EF4-FFF2-40B4-BE49-F238E27FC236}">
              <a16:creationId xmlns:a16="http://schemas.microsoft.com/office/drawing/2014/main" id="{8F526A54-326B-560B-8FA8-42A9A00B0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51">
            <a:extLst>
              <a:ext uri="{FF2B5EF4-FFF2-40B4-BE49-F238E27FC236}">
                <a16:creationId xmlns:a16="http://schemas.microsoft.com/office/drawing/2014/main" id="{3E85B9E3-4FF3-5B66-0A65-632CE3238E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8768" y="605181"/>
            <a:ext cx="5927074" cy="871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"/>
              </a:spcBef>
              <a:spcAft>
                <a:spcPts val="0"/>
              </a:spcAft>
              <a:buNone/>
            </a:pPr>
            <a:r>
              <a:rPr lang="en-GB" dirty="0" err="1"/>
              <a:t>DataWave</a:t>
            </a:r>
            <a:r>
              <a:rPr lang="en-GB" dirty="0"/>
              <a:t> has successfully collected user engagement data, including user demographics (country, age), subscription type, average listening hours per week, satisfaction score and churn status.</a:t>
            </a:r>
          </a:p>
          <a:p>
            <a:pPr marL="0" lvl="0" indent="0" algn="l" rtl="0">
              <a:spcBef>
                <a:spcPts val="15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616" name="Google Shape;2616;p51">
            <a:extLst>
              <a:ext uri="{FF2B5EF4-FFF2-40B4-BE49-F238E27FC236}">
                <a16:creationId xmlns:a16="http://schemas.microsoft.com/office/drawing/2014/main" id="{A9BBCA18-BF10-672C-BFC4-4FA4C40F2935}"/>
              </a:ext>
            </a:extLst>
          </p:cNvPr>
          <p:cNvSpPr txBox="1"/>
          <p:nvPr/>
        </p:nvSpPr>
        <p:spPr>
          <a:xfrm>
            <a:off x="3101937" y="0"/>
            <a:ext cx="3062690" cy="41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Data Overview</a:t>
            </a:r>
            <a:endParaRPr sz="1800" b="1" dirty="0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5" name="Picture 4" descr="A person and person looking at a large screen&#10;&#10;AI-generated content may be incorrect.">
            <a:extLst>
              <a:ext uri="{FF2B5EF4-FFF2-40B4-BE49-F238E27FC236}">
                <a16:creationId xmlns:a16="http://schemas.microsoft.com/office/drawing/2014/main" id="{9C11EA63-7BB2-9638-E889-A56993CC8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4627" y="1217422"/>
            <a:ext cx="3210728" cy="3210728"/>
          </a:xfrm>
          <a:prstGeom prst="rect">
            <a:avLst/>
          </a:prstGeom>
        </p:spPr>
      </p:pic>
      <p:sp>
        <p:nvSpPr>
          <p:cNvPr id="6" name="Google Shape;2615;p51">
            <a:extLst>
              <a:ext uri="{FF2B5EF4-FFF2-40B4-BE49-F238E27FC236}">
                <a16:creationId xmlns:a16="http://schemas.microsoft.com/office/drawing/2014/main" id="{82E39181-F24B-F6AA-469A-773F7B474FC9}"/>
              </a:ext>
            </a:extLst>
          </p:cNvPr>
          <p:cNvSpPr txBox="1">
            <a:spLocks/>
          </p:cNvSpPr>
          <p:nvPr/>
        </p:nvSpPr>
        <p:spPr>
          <a:xfrm>
            <a:off x="388768" y="1217422"/>
            <a:ext cx="5927074" cy="412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Bef>
                <a:spcPts val="150"/>
              </a:spcBef>
              <a:buFont typeface="Lato"/>
              <a:buNone/>
            </a:pPr>
            <a:endParaRPr lang="en-GB" dirty="0"/>
          </a:p>
          <a:p>
            <a:pPr marL="0" indent="0" algn="l">
              <a:spcBef>
                <a:spcPts val="150"/>
              </a:spcBef>
              <a:buFont typeface="Lato"/>
              <a:buNone/>
            </a:pPr>
            <a:r>
              <a:rPr lang="en-GB" dirty="0"/>
              <a:t>However, during data assessment, several inconsistencies and inaccuracies were observed:</a:t>
            </a:r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Missing columns - some expected columns in the data dictionary were not present</a:t>
            </a:r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Missing user data - for instance, satisfaction scores, monthly fees, and even user IDs</a:t>
            </a:r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Duplicated records</a:t>
            </a:r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Unstandardised data - e.g., “UK” and “United Kingdom” were treated as separate entities</a:t>
            </a:r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Mismatched monthly fees - users on the same plan had different fees, and some free plan users were charged</a:t>
            </a:r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Incorrect formatting - e.g., “ten” instead of 10 in numeric columns.</a:t>
            </a:r>
          </a:p>
        </p:txBody>
      </p:sp>
      <p:pic>
        <p:nvPicPr>
          <p:cNvPr id="7" name="DataWave Slide 2 pt 1">
            <a:hlinkClick r:id="" action="ppaction://media"/>
            <a:extLst>
              <a:ext uri="{FF2B5EF4-FFF2-40B4-BE49-F238E27FC236}">
                <a16:creationId xmlns:a16="http://schemas.microsoft.com/office/drawing/2014/main" id="{4EA9AB2F-8505-ECB8-01B0-BC587304A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0432" y="605181"/>
            <a:ext cx="609600" cy="609600"/>
          </a:xfrm>
          <a:prstGeom prst="rect">
            <a:avLst/>
          </a:prstGeom>
        </p:spPr>
      </p:pic>
      <p:pic>
        <p:nvPicPr>
          <p:cNvPr id="8" name="DataWave Slide 2 Part2">
            <a:hlinkClick r:id="" action="ppaction://media"/>
            <a:extLst>
              <a:ext uri="{FF2B5EF4-FFF2-40B4-BE49-F238E27FC236}">
                <a16:creationId xmlns:a16="http://schemas.microsoft.com/office/drawing/2014/main" id="{CC26D3C2-152D-9C3C-1B6B-E7A5E6E99D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0432" y="39406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9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80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569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20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615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2">
          <a:extLst>
            <a:ext uri="{FF2B5EF4-FFF2-40B4-BE49-F238E27FC236}">
              <a16:creationId xmlns:a16="http://schemas.microsoft.com/office/drawing/2014/main" id="{8998249B-134E-4A08-9194-F619E69A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51">
            <a:extLst>
              <a:ext uri="{FF2B5EF4-FFF2-40B4-BE49-F238E27FC236}">
                <a16:creationId xmlns:a16="http://schemas.microsoft.com/office/drawing/2014/main" id="{C991AC3C-4EC7-61C7-D561-2D949D02F2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5864" y="1166726"/>
            <a:ext cx="5861716" cy="618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"/>
              </a:spcBef>
              <a:spcAft>
                <a:spcPts val="0"/>
              </a:spcAft>
              <a:buNone/>
            </a:pPr>
            <a:r>
              <a:rPr lang="en-GB" dirty="0"/>
              <a:t>During the data cleaning process, some assumptions were made to proceed with the analysis:</a:t>
            </a:r>
          </a:p>
        </p:txBody>
      </p:sp>
      <p:sp>
        <p:nvSpPr>
          <p:cNvPr id="2616" name="Google Shape;2616;p51">
            <a:extLst>
              <a:ext uri="{FF2B5EF4-FFF2-40B4-BE49-F238E27FC236}">
                <a16:creationId xmlns:a16="http://schemas.microsoft.com/office/drawing/2014/main" id="{954BABA5-F7E1-6BC1-DDEC-B2B9184C2059}"/>
              </a:ext>
            </a:extLst>
          </p:cNvPr>
          <p:cNvSpPr txBox="1"/>
          <p:nvPr/>
        </p:nvSpPr>
        <p:spPr>
          <a:xfrm>
            <a:off x="3091819" y="21078"/>
            <a:ext cx="3062690" cy="4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Data Overview</a:t>
            </a:r>
            <a:endParaRPr sz="1800" b="1" dirty="0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6" name="Picture 5" descr="A person standing in front of a chart&#10;&#10;AI-generated content may be incorrect.">
            <a:extLst>
              <a:ext uri="{FF2B5EF4-FFF2-40B4-BE49-F238E27FC236}">
                <a16:creationId xmlns:a16="http://schemas.microsoft.com/office/drawing/2014/main" id="{6F476BCA-0D8F-9389-33EC-254CAD910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795" y="804546"/>
            <a:ext cx="3921690" cy="3921690"/>
          </a:xfrm>
          <a:prstGeom prst="rect">
            <a:avLst/>
          </a:prstGeom>
        </p:spPr>
      </p:pic>
      <p:sp>
        <p:nvSpPr>
          <p:cNvPr id="7" name="Google Shape;2615;p51">
            <a:extLst>
              <a:ext uri="{FF2B5EF4-FFF2-40B4-BE49-F238E27FC236}">
                <a16:creationId xmlns:a16="http://schemas.microsoft.com/office/drawing/2014/main" id="{FB00AF5E-735E-70FA-2DD0-44B9F43EB6B6}"/>
              </a:ext>
            </a:extLst>
          </p:cNvPr>
          <p:cNvSpPr txBox="1">
            <a:spLocks/>
          </p:cNvSpPr>
          <p:nvPr/>
        </p:nvSpPr>
        <p:spPr>
          <a:xfrm>
            <a:off x="395864" y="1475729"/>
            <a:ext cx="5861716" cy="281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Bef>
                <a:spcPts val="150"/>
              </a:spcBef>
              <a:buFont typeface="Lato"/>
              <a:buNone/>
            </a:pPr>
            <a:endParaRPr lang="en-GB" dirty="0"/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Analysis focused only on available columns</a:t>
            </a:r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Missing gender data was replaced with “Prefer Not To Say” to protect privacy</a:t>
            </a:r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Missing satisfaction scores were replaced with the median score (which was 3.0)</a:t>
            </a:r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While the original monthly fee column was retained for reference, a new column was created with updated fees: Free = £0, Student = £5, Premium = £9.99, Family = £12.99. These assumptions were not used in the analysis until confirmed.</a:t>
            </a:r>
          </a:p>
        </p:txBody>
      </p:sp>
      <p:pic>
        <p:nvPicPr>
          <p:cNvPr id="8" name="DataWave Slide 3">
            <a:hlinkClick r:id="" action="ppaction://media"/>
            <a:extLst>
              <a:ext uri="{FF2B5EF4-FFF2-40B4-BE49-F238E27FC236}">
                <a16:creationId xmlns:a16="http://schemas.microsoft.com/office/drawing/2014/main" id="{3BEEBCE5-B951-BA1C-8B9C-2029FE928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2424" y="37341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9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9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615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>
          <a:extLst>
            <a:ext uri="{FF2B5EF4-FFF2-40B4-BE49-F238E27FC236}">
              <a16:creationId xmlns:a16="http://schemas.microsoft.com/office/drawing/2014/main" id="{77AB1099-949C-3F5A-DFBA-C6CE10378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9">
            <a:extLst>
              <a:ext uri="{FF2B5EF4-FFF2-40B4-BE49-F238E27FC236}">
                <a16:creationId xmlns:a16="http://schemas.microsoft.com/office/drawing/2014/main" id="{EA8D16E6-E718-EB6D-E9CB-BA6F582F4B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52594"/>
            <a:ext cx="3810150" cy="467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Number of Users by Country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747" name="Google Shape;747;p39">
            <a:extLst>
              <a:ext uri="{FF2B5EF4-FFF2-40B4-BE49-F238E27FC236}">
                <a16:creationId xmlns:a16="http://schemas.microsoft.com/office/drawing/2014/main" id="{B009A1C5-28BF-3393-66BF-A6E15C019C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82664" y="1262052"/>
            <a:ext cx="3261336" cy="1062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DataWave</a:t>
            </a:r>
            <a:r>
              <a:rPr lang="en-GB" dirty="0"/>
              <a:t> has fewer than 100 users in the USA, Kenya, Nigeria, Ghana, South Africa, Nepal, and Brazil – with Brazil being the lowest (39 users)</a:t>
            </a:r>
          </a:p>
        </p:txBody>
      </p:sp>
      <p:sp>
        <p:nvSpPr>
          <p:cNvPr id="2" name="Google Shape;2616;p51">
            <a:extLst>
              <a:ext uri="{FF2B5EF4-FFF2-40B4-BE49-F238E27FC236}">
                <a16:creationId xmlns:a16="http://schemas.microsoft.com/office/drawing/2014/main" id="{40746028-A10C-FB9D-E412-796318446179}"/>
              </a:ext>
            </a:extLst>
          </p:cNvPr>
          <p:cNvSpPr txBox="1"/>
          <p:nvPr/>
        </p:nvSpPr>
        <p:spPr>
          <a:xfrm>
            <a:off x="3178441" y="-1"/>
            <a:ext cx="3062690" cy="4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Key Insights</a:t>
            </a:r>
            <a:endParaRPr sz="1800" b="1" dirty="0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6ACEB8-EC46-013E-3C98-B0365D537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0" y="1019682"/>
            <a:ext cx="5451261" cy="338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747;p39">
            <a:extLst>
              <a:ext uri="{FF2B5EF4-FFF2-40B4-BE49-F238E27FC236}">
                <a16:creationId xmlns:a16="http://schemas.microsoft.com/office/drawing/2014/main" id="{DA895726-C5D8-915B-68F4-9AC5EC001B29}"/>
              </a:ext>
            </a:extLst>
          </p:cNvPr>
          <p:cNvSpPr txBox="1">
            <a:spLocks/>
          </p:cNvSpPr>
          <p:nvPr/>
        </p:nvSpPr>
        <p:spPr>
          <a:xfrm>
            <a:off x="5882664" y="2465445"/>
            <a:ext cx="3261336" cy="134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GB" dirty="0"/>
              <a:t>This raises questions about adoption rate: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Is awareness low?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Is marketing insufficient?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Are there obstacles in customer acquisition?</a:t>
            </a:r>
          </a:p>
        </p:txBody>
      </p:sp>
      <p:pic>
        <p:nvPicPr>
          <p:cNvPr id="26" name="DataWave Slide 4 Part 1">
            <a:hlinkClick r:id="" action="ppaction://media"/>
            <a:extLst>
              <a:ext uri="{FF2B5EF4-FFF2-40B4-BE49-F238E27FC236}">
                <a16:creationId xmlns:a16="http://schemas.microsoft.com/office/drawing/2014/main" id="{7D3A811C-85EF-F812-CE42-9ACA5C51D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20559" y="581846"/>
            <a:ext cx="609600" cy="609600"/>
          </a:xfrm>
          <a:prstGeom prst="rect">
            <a:avLst/>
          </a:prstGeom>
        </p:spPr>
      </p:pic>
      <p:pic>
        <p:nvPicPr>
          <p:cNvPr id="27" name="DataWave Slide 4 Part 2">
            <a:hlinkClick r:id="" action="ppaction://media"/>
            <a:extLst>
              <a:ext uri="{FF2B5EF4-FFF2-40B4-BE49-F238E27FC236}">
                <a16:creationId xmlns:a16="http://schemas.microsoft.com/office/drawing/2014/main" id="{5B5B95E5-3B97-7627-4CE5-70BE70CC1D8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20559" y="38532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7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59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859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957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745" grpId="0"/>
      <p:bldP spid="747" grpId="0" build="p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>
          <a:extLst>
            <a:ext uri="{FF2B5EF4-FFF2-40B4-BE49-F238E27FC236}">
              <a16:creationId xmlns:a16="http://schemas.microsoft.com/office/drawing/2014/main" id="{371809CF-BAD7-C96C-EE8E-62576BEA8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9">
            <a:extLst>
              <a:ext uri="{FF2B5EF4-FFF2-40B4-BE49-F238E27FC236}">
                <a16:creationId xmlns:a16="http://schemas.microsoft.com/office/drawing/2014/main" id="{63B785A1-74D5-AA43-9315-1B6FF30C9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6925" y="490814"/>
            <a:ext cx="3810150" cy="467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Subscription Type 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747" name="Google Shape;747;p39">
            <a:extLst>
              <a:ext uri="{FF2B5EF4-FFF2-40B4-BE49-F238E27FC236}">
                <a16:creationId xmlns:a16="http://schemas.microsoft.com/office/drawing/2014/main" id="{13FC0DD7-2D7A-82B7-44FA-FF11DC2134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52257" y="1854620"/>
            <a:ext cx="3067395" cy="20103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Users scoring below 3 in satisfaction score are mostly on Student and Family plans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Churn is also highest among Family plan users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dirty="0"/>
              <a:t>Are fees too high?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dirty="0"/>
              <a:t>Are perks insufficient?</a:t>
            </a:r>
          </a:p>
        </p:txBody>
      </p:sp>
      <p:sp>
        <p:nvSpPr>
          <p:cNvPr id="2" name="Google Shape;2616;p51">
            <a:extLst>
              <a:ext uri="{FF2B5EF4-FFF2-40B4-BE49-F238E27FC236}">
                <a16:creationId xmlns:a16="http://schemas.microsoft.com/office/drawing/2014/main" id="{F699320C-AE81-9EBD-E934-03FFE40CAE3E}"/>
              </a:ext>
            </a:extLst>
          </p:cNvPr>
          <p:cNvSpPr txBox="1"/>
          <p:nvPr/>
        </p:nvSpPr>
        <p:spPr>
          <a:xfrm>
            <a:off x="3178441" y="-1"/>
            <a:ext cx="3062690" cy="4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Key Insights</a:t>
            </a:r>
            <a:endParaRPr sz="1800" b="1" dirty="0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523328-355F-6504-775C-24619143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" y="1384981"/>
            <a:ext cx="29908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45;p39">
            <a:extLst>
              <a:ext uri="{FF2B5EF4-FFF2-40B4-BE49-F238E27FC236}">
                <a16:creationId xmlns:a16="http://schemas.microsoft.com/office/drawing/2014/main" id="{0E725333-66BE-B1CC-2B3C-1842C186EDAC}"/>
              </a:ext>
            </a:extLst>
          </p:cNvPr>
          <p:cNvSpPr txBox="1">
            <a:spLocks/>
          </p:cNvSpPr>
          <p:nvPr/>
        </p:nvSpPr>
        <p:spPr>
          <a:xfrm>
            <a:off x="0" y="917893"/>
            <a:ext cx="3067395" cy="46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GB" sz="1400" dirty="0">
                <a:solidFill>
                  <a:schemeClr val="dk2"/>
                </a:solidFill>
              </a:rPr>
              <a:t>Satisfaction Score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5A9471-B227-0898-4078-3FE4593C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52" y="1454868"/>
            <a:ext cx="27813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45;p39">
            <a:extLst>
              <a:ext uri="{FF2B5EF4-FFF2-40B4-BE49-F238E27FC236}">
                <a16:creationId xmlns:a16="http://schemas.microsoft.com/office/drawing/2014/main" id="{C536ED3B-EC4F-C13A-B4F2-2D673859982D}"/>
              </a:ext>
            </a:extLst>
          </p:cNvPr>
          <p:cNvSpPr txBox="1">
            <a:spLocks/>
          </p:cNvSpPr>
          <p:nvPr/>
        </p:nvSpPr>
        <p:spPr>
          <a:xfrm>
            <a:off x="6076607" y="972841"/>
            <a:ext cx="3067395" cy="46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sz="3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GB" sz="1400" dirty="0">
                <a:solidFill>
                  <a:schemeClr val="dk2"/>
                </a:solidFill>
              </a:rPr>
              <a:t>Churn Status </a:t>
            </a:r>
          </a:p>
        </p:txBody>
      </p:sp>
      <p:pic>
        <p:nvPicPr>
          <p:cNvPr id="5" name="DataWave Slide 5">
            <a:hlinkClick r:id="" action="ppaction://media"/>
            <a:extLst>
              <a:ext uri="{FF2B5EF4-FFF2-40B4-BE49-F238E27FC236}">
                <a16:creationId xmlns:a16="http://schemas.microsoft.com/office/drawing/2014/main" id="{0305B990-8D85-FCAA-8EC9-5CDF332E2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88357" y="39748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2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>
          <a:extLst>
            <a:ext uri="{FF2B5EF4-FFF2-40B4-BE49-F238E27FC236}">
              <a16:creationId xmlns:a16="http://schemas.microsoft.com/office/drawing/2014/main" id="{F063548D-A808-39F0-1165-341CCE39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9">
            <a:extLst>
              <a:ext uri="{FF2B5EF4-FFF2-40B4-BE49-F238E27FC236}">
                <a16:creationId xmlns:a16="http://schemas.microsoft.com/office/drawing/2014/main" id="{E241B0DF-5E60-AF0E-D1B6-7074A61CA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552594"/>
            <a:ext cx="7083847" cy="467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2"/>
                </a:solidFill>
              </a:rPr>
              <a:t>Average Listening Hours per Week by Age &amp; Churn Status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747" name="Google Shape;747;p39">
            <a:extLst>
              <a:ext uri="{FF2B5EF4-FFF2-40B4-BE49-F238E27FC236}">
                <a16:creationId xmlns:a16="http://schemas.microsoft.com/office/drawing/2014/main" id="{E658F88D-5456-43D0-4BFA-CFFDD93852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94097" y="1492936"/>
            <a:ext cx="3501236" cy="1309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Across age groups, average listening hours are 9–11 hours per week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Interestingly, the 41–50 age group listens the most but also churns the most</a:t>
            </a:r>
          </a:p>
        </p:txBody>
      </p:sp>
      <p:sp>
        <p:nvSpPr>
          <p:cNvPr id="2" name="Google Shape;2616;p51">
            <a:extLst>
              <a:ext uri="{FF2B5EF4-FFF2-40B4-BE49-F238E27FC236}">
                <a16:creationId xmlns:a16="http://schemas.microsoft.com/office/drawing/2014/main" id="{517D4C2B-C030-0B28-BAD8-773F6EC0A65E}"/>
              </a:ext>
            </a:extLst>
          </p:cNvPr>
          <p:cNvSpPr txBox="1"/>
          <p:nvPr/>
        </p:nvSpPr>
        <p:spPr>
          <a:xfrm>
            <a:off x="3178441" y="-1"/>
            <a:ext cx="3062690" cy="4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Key Insights</a:t>
            </a:r>
            <a:endParaRPr sz="1800" b="1" dirty="0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5" name="Google Shape;747;p39">
            <a:extLst>
              <a:ext uri="{FF2B5EF4-FFF2-40B4-BE49-F238E27FC236}">
                <a16:creationId xmlns:a16="http://schemas.microsoft.com/office/drawing/2014/main" id="{8E7E3680-7C24-0D6F-7822-AD1794F2AC0C}"/>
              </a:ext>
            </a:extLst>
          </p:cNvPr>
          <p:cNvSpPr txBox="1">
            <a:spLocks/>
          </p:cNvSpPr>
          <p:nvPr/>
        </p:nvSpPr>
        <p:spPr>
          <a:xfrm>
            <a:off x="5619253" y="2571750"/>
            <a:ext cx="3450923" cy="112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endParaRPr lang="en-GB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Is </a:t>
            </a:r>
            <a:r>
              <a:rPr lang="en-GB" dirty="0" err="1"/>
              <a:t>DataWave</a:t>
            </a:r>
            <a:r>
              <a:rPr lang="en-GB" dirty="0"/>
              <a:t> really appealing to all age groups (for instance, maybe in available music) or are some being neglected?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8B32F1-3393-3358-DAAB-B21B0A2E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70" y="1014364"/>
            <a:ext cx="5263590" cy="357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ataWave Slide 6">
            <a:hlinkClick r:id="" action="ppaction://media"/>
            <a:extLst>
              <a:ext uri="{FF2B5EF4-FFF2-40B4-BE49-F238E27FC236}">
                <a16:creationId xmlns:a16="http://schemas.microsoft.com/office/drawing/2014/main" id="{8A6D2A07-D10B-FF8A-5894-CE13742F5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8130" y="38814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3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>
          <a:extLst>
            <a:ext uri="{FF2B5EF4-FFF2-40B4-BE49-F238E27FC236}">
              <a16:creationId xmlns:a16="http://schemas.microsoft.com/office/drawing/2014/main" id="{B6682977-B88F-9514-20FB-40F90BD24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9">
            <a:extLst>
              <a:ext uri="{FF2B5EF4-FFF2-40B4-BE49-F238E27FC236}">
                <a16:creationId xmlns:a16="http://schemas.microsoft.com/office/drawing/2014/main" id="{34835092-19EF-1C0B-D7E4-67656AB2EB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52594"/>
            <a:ext cx="3624550" cy="467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2"/>
                </a:solidFill>
              </a:rPr>
              <a:t>Skip Rate and Churn Status</a:t>
            </a:r>
            <a:br>
              <a:rPr lang="en-GB" sz="1400" dirty="0">
                <a:solidFill>
                  <a:schemeClr val="dk2"/>
                </a:solidFill>
              </a:rPr>
            </a:b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747" name="Google Shape;747;p39">
            <a:extLst>
              <a:ext uri="{FF2B5EF4-FFF2-40B4-BE49-F238E27FC236}">
                <a16:creationId xmlns:a16="http://schemas.microsoft.com/office/drawing/2014/main" id="{472A6C32-70A4-4B91-2F9A-AFCAC44B70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64277" y="1128540"/>
            <a:ext cx="4128781" cy="2886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Skip rate measures how often users abandon songs before they finish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Most churned users have a skip rate of 0.10, indicating they mostly listened fully but still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/>
            <a:r>
              <a:rPr lang="en-GB" dirty="0"/>
              <a:t>This implies that engagement alone doesn’t prevent churn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dirty="0"/>
              <a:t>What other factors could cause them to churn - music variety? subscription type? or additional perks?</a:t>
            </a:r>
          </a:p>
        </p:txBody>
      </p:sp>
      <p:sp>
        <p:nvSpPr>
          <p:cNvPr id="2" name="Google Shape;2616;p51">
            <a:extLst>
              <a:ext uri="{FF2B5EF4-FFF2-40B4-BE49-F238E27FC236}">
                <a16:creationId xmlns:a16="http://schemas.microsoft.com/office/drawing/2014/main" id="{C4BE2678-9605-053F-D2D0-D9EAC334CB37}"/>
              </a:ext>
            </a:extLst>
          </p:cNvPr>
          <p:cNvSpPr txBox="1"/>
          <p:nvPr/>
        </p:nvSpPr>
        <p:spPr>
          <a:xfrm>
            <a:off x="3178441" y="-1"/>
            <a:ext cx="3062690" cy="4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Key Insights</a:t>
            </a:r>
            <a:endParaRPr sz="1800" b="1" dirty="0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7B7558-8B77-4391-1E77-DE861610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2" y="947270"/>
            <a:ext cx="4664668" cy="371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ataWave Slide 7">
            <a:hlinkClick r:id="" action="ppaction://media"/>
            <a:extLst>
              <a:ext uri="{FF2B5EF4-FFF2-40B4-BE49-F238E27FC236}">
                <a16:creationId xmlns:a16="http://schemas.microsoft.com/office/drawing/2014/main" id="{23DC43D3-C4A8-176E-5A1A-0A6CC7655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66323" y="39426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4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2">
          <a:extLst>
            <a:ext uri="{FF2B5EF4-FFF2-40B4-BE49-F238E27FC236}">
              <a16:creationId xmlns:a16="http://schemas.microsoft.com/office/drawing/2014/main" id="{3084831F-CBE0-69BB-0922-F572283E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51">
            <a:extLst>
              <a:ext uri="{FF2B5EF4-FFF2-40B4-BE49-F238E27FC236}">
                <a16:creationId xmlns:a16="http://schemas.microsoft.com/office/drawing/2014/main" id="{EFD0BF78-70BD-0E10-1EAB-72BCAEECC3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9616" y="983878"/>
            <a:ext cx="5384071" cy="2911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150"/>
              </a:spcBef>
              <a:buNone/>
            </a:pPr>
            <a:endParaRPr lang="en-GB" dirty="0"/>
          </a:p>
          <a:p>
            <a:pPr marL="0" lvl="0" indent="0" algn="l">
              <a:spcBef>
                <a:spcPts val="150"/>
              </a:spcBef>
              <a:buNone/>
            </a:pPr>
            <a:endParaRPr lang="en-GB" dirty="0"/>
          </a:p>
          <a:p>
            <a:pPr marL="285750" indent="-285750" algn="l">
              <a:spcBef>
                <a:spcPts val="150"/>
              </a:spcBef>
            </a:pPr>
            <a:r>
              <a:rPr lang="en-GB" dirty="0" err="1"/>
              <a:t>DataWave</a:t>
            </a:r>
            <a:r>
              <a:rPr lang="en-GB" dirty="0"/>
              <a:t> has very low adoption in countries like Brazil, Nepal, South Africa, Ghana, Nigeria, Kenya, and the USA – with Brazil being the lowest</a:t>
            </a:r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Unsatisfied users are primarily on Student and Family plans, with Family plan users seeing the highest churn</a:t>
            </a:r>
          </a:p>
          <a:p>
            <a:pPr marL="285750" indent="-285750" algn="l">
              <a:lnSpc>
                <a:spcPct val="150000"/>
              </a:lnSpc>
              <a:spcBef>
                <a:spcPts val="150"/>
              </a:spcBef>
            </a:pPr>
            <a:r>
              <a:rPr lang="en-GB" dirty="0"/>
              <a:t>The 41–50 age group has the highest listening hours but also the highest churn</a:t>
            </a:r>
          </a:p>
          <a:p>
            <a:pPr marL="285750" indent="-285750" algn="l">
              <a:spcBef>
                <a:spcPts val="150"/>
              </a:spcBef>
            </a:pPr>
            <a:r>
              <a:rPr lang="en-GB" dirty="0"/>
              <a:t>Most churned users listen fully to music most of the time</a:t>
            </a:r>
          </a:p>
        </p:txBody>
      </p:sp>
      <p:sp>
        <p:nvSpPr>
          <p:cNvPr id="2616" name="Google Shape;2616;p51">
            <a:extLst>
              <a:ext uri="{FF2B5EF4-FFF2-40B4-BE49-F238E27FC236}">
                <a16:creationId xmlns:a16="http://schemas.microsoft.com/office/drawing/2014/main" id="{0B5BD695-252A-4711-261E-DA1A94889978}"/>
              </a:ext>
            </a:extLst>
          </p:cNvPr>
          <p:cNvSpPr txBox="1"/>
          <p:nvPr/>
        </p:nvSpPr>
        <p:spPr>
          <a:xfrm>
            <a:off x="1718632" y="0"/>
            <a:ext cx="5827922" cy="41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Conclusions &amp; Recommendations</a:t>
            </a:r>
            <a:endParaRPr sz="1800" b="1" dirty="0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" name="Google Shape;745;p39">
            <a:extLst>
              <a:ext uri="{FF2B5EF4-FFF2-40B4-BE49-F238E27FC236}">
                <a16:creationId xmlns:a16="http://schemas.microsoft.com/office/drawing/2014/main" id="{01B910D3-86B9-051B-4263-C241917E1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616" y="882536"/>
            <a:ext cx="1774537" cy="467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2"/>
                </a:solidFill>
              </a:rPr>
              <a:t>Conclusions</a:t>
            </a:r>
            <a:br>
              <a:rPr lang="en-GB" sz="1400" dirty="0">
                <a:solidFill>
                  <a:schemeClr val="dk2"/>
                </a:solidFill>
              </a:rPr>
            </a:b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4" name="Picture 3" descr="A person and person standing next to a whiteboard&#10;&#10;AI-generated content may be incorrect.">
            <a:extLst>
              <a:ext uri="{FF2B5EF4-FFF2-40B4-BE49-F238E27FC236}">
                <a16:creationId xmlns:a16="http://schemas.microsoft.com/office/drawing/2014/main" id="{C5E68E46-90F9-CABD-11A9-D3C59AD9D2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8024" y="417264"/>
            <a:ext cx="4121055" cy="4121055"/>
          </a:xfrm>
          <a:prstGeom prst="rect">
            <a:avLst/>
          </a:prstGeom>
        </p:spPr>
      </p:pic>
      <p:pic>
        <p:nvPicPr>
          <p:cNvPr id="6" name="DataWave Slide 8 Part 1">
            <a:hlinkClick r:id="" action="ppaction://media"/>
            <a:extLst>
              <a:ext uri="{FF2B5EF4-FFF2-40B4-BE49-F238E27FC236}">
                <a16:creationId xmlns:a16="http://schemas.microsoft.com/office/drawing/2014/main" id="{586CE9F4-538C-5DD5-88C6-D4847CA1C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44784" y="643051"/>
            <a:ext cx="609600" cy="609600"/>
          </a:xfrm>
          <a:prstGeom prst="rect">
            <a:avLst/>
          </a:prstGeom>
        </p:spPr>
      </p:pic>
      <p:pic>
        <p:nvPicPr>
          <p:cNvPr id="7" name="DataWave Slide 8 Part 2">
            <a:hlinkClick r:id="" action="ppaction://media"/>
            <a:extLst>
              <a:ext uri="{FF2B5EF4-FFF2-40B4-BE49-F238E27FC236}">
                <a16:creationId xmlns:a16="http://schemas.microsoft.com/office/drawing/2014/main" id="{5101E4B7-27CA-947B-6E67-3C6299F623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0885" y="2266950"/>
            <a:ext cx="609600" cy="609600"/>
          </a:xfrm>
          <a:prstGeom prst="rect">
            <a:avLst/>
          </a:prstGeom>
        </p:spPr>
      </p:pic>
      <p:pic>
        <p:nvPicPr>
          <p:cNvPr id="8" name="DataWave Slide 8 Part 3">
            <a:hlinkClick r:id="" action="ppaction://media"/>
            <a:extLst>
              <a:ext uri="{FF2B5EF4-FFF2-40B4-BE49-F238E27FC236}">
                <a16:creationId xmlns:a16="http://schemas.microsoft.com/office/drawing/2014/main" id="{9A58AD68-E7B1-75DD-432D-F137AE401BF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0885" y="35860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5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229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95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78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2">
          <a:extLst>
            <a:ext uri="{FF2B5EF4-FFF2-40B4-BE49-F238E27FC236}">
              <a16:creationId xmlns:a16="http://schemas.microsoft.com/office/drawing/2014/main" id="{98E7ED28-799D-D2C6-307B-2F20DC4BC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51">
            <a:extLst>
              <a:ext uri="{FF2B5EF4-FFF2-40B4-BE49-F238E27FC236}">
                <a16:creationId xmlns:a16="http://schemas.microsoft.com/office/drawing/2014/main" id="{54C25AB1-D9E1-1688-46B5-28B5B17E4C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83807" y="1087735"/>
            <a:ext cx="4751559" cy="286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  <a:spcBef>
                <a:spcPts val="150"/>
              </a:spcBef>
              <a:buNone/>
            </a:pPr>
            <a:endParaRPr lang="en-GB" dirty="0"/>
          </a:p>
          <a:p>
            <a:pPr marL="285750" indent="-285750" algn="l">
              <a:lnSpc>
                <a:spcPct val="150000"/>
              </a:lnSpc>
              <a:spcBef>
                <a:spcPts val="150"/>
              </a:spcBef>
            </a:pPr>
            <a:r>
              <a:rPr lang="en-GB" dirty="0"/>
              <a:t>Boost Marketing in Low-Adoption Countries</a:t>
            </a:r>
          </a:p>
          <a:p>
            <a:pPr marL="285750" indent="-285750" algn="l">
              <a:lnSpc>
                <a:spcPct val="150000"/>
              </a:lnSpc>
              <a:spcBef>
                <a:spcPts val="150"/>
              </a:spcBef>
            </a:pPr>
            <a:r>
              <a:rPr lang="en-GB" dirty="0"/>
              <a:t>Reassess Subscription Plans</a:t>
            </a:r>
          </a:p>
          <a:p>
            <a:pPr marL="285750" indent="-285750" algn="l">
              <a:lnSpc>
                <a:spcPct val="150000"/>
              </a:lnSpc>
              <a:spcBef>
                <a:spcPts val="150"/>
              </a:spcBef>
            </a:pPr>
            <a:r>
              <a:rPr lang="en-GB" dirty="0"/>
              <a:t>Tailor Music Selection by Age Group</a:t>
            </a:r>
          </a:p>
          <a:p>
            <a:pPr marL="285750" indent="-285750" algn="l">
              <a:lnSpc>
                <a:spcPct val="150000"/>
              </a:lnSpc>
              <a:spcBef>
                <a:spcPts val="150"/>
              </a:spcBef>
            </a:pPr>
            <a:r>
              <a:rPr lang="en-GB" dirty="0"/>
              <a:t>Expand Music Variety</a:t>
            </a:r>
          </a:p>
        </p:txBody>
      </p:sp>
      <p:sp>
        <p:nvSpPr>
          <p:cNvPr id="2616" name="Google Shape;2616;p51">
            <a:extLst>
              <a:ext uri="{FF2B5EF4-FFF2-40B4-BE49-F238E27FC236}">
                <a16:creationId xmlns:a16="http://schemas.microsoft.com/office/drawing/2014/main" id="{29F3E2AF-5252-45E2-E996-EF200C8A1DC1}"/>
              </a:ext>
            </a:extLst>
          </p:cNvPr>
          <p:cNvSpPr txBox="1"/>
          <p:nvPr/>
        </p:nvSpPr>
        <p:spPr>
          <a:xfrm>
            <a:off x="1718632" y="0"/>
            <a:ext cx="5827922" cy="41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Conclusions &amp; Recommendations</a:t>
            </a:r>
            <a:endParaRPr sz="1800" b="1" dirty="0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" name="Google Shape;745;p39">
            <a:extLst>
              <a:ext uri="{FF2B5EF4-FFF2-40B4-BE49-F238E27FC236}">
                <a16:creationId xmlns:a16="http://schemas.microsoft.com/office/drawing/2014/main" id="{E269923D-12B7-53BF-32B7-28D43DE67F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2920" y="1087735"/>
            <a:ext cx="2563753" cy="467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2"/>
                </a:solidFill>
              </a:rPr>
              <a:t>Recommendations</a:t>
            </a:r>
            <a:br>
              <a:rPr lang="en-GB" sz="1400" dirty="0">
                <a:solidFill>
                  <a:schemeClr val="dk2"/>
                </a:solidFill>
              </a:rPr>
            </a:b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5" name="Picture 4" descr="A person holding a puzzle piece&#10;&#10;AI-generated content may be incorrect.">
            <a:extLst>
              <a:ext uri="{FF2B5EF4-FFF2-40B4-BE49-F238E27FC236}">
                <a16:creationId xmlns:a16="http://schemas.microsoft.com/office/drawing/2014/main" id="{EC3A6609-01BE-F3C2-31A4-A4529C6E9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2954" y="417264"/>
            <a:ext cx="4410936" cy="4410936"/>
          </a:xfrm>
          <a:prstGeom prst="rect">
            <a:avLst/>
          </a:prstGeom>
        </p:spPr>
      </p:pic>
      <p:pic>
        <p:nvPicPr>
          <p:cNvPr id="6" name="DataWave Slide 9">
            <a:hlinkClick r:id="" action="ppaction://media"/>
            <a:extLst>
              <a:ext uri="{FF2B5EF4-FFF2-40B4-BE49-F238E27FC236}">
                <a16:creationId xmlns:a16="http://schemas.microsoft.com/office/drawing/2014/main" id="{A87E28E9-7A87-8FD5-741C-9F30970A13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9943" y="3650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2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57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loud Music Player Brand Profile by Slidesgo">
  <a:themeElements>
    <a:clrScheme name="Simple Light">
      <a:dk1>
        <a:srgbClr val="191919"/>
      </a:dk1>
      <a:lt1>
        <a:srgbClr val="FFFFFF"/>
      </a:lt1>
      <a:dk2>
        <a:srgbClr val="FF7BAB"/>
      </a:dk2>
      <a:lt2>
        <a:srgbClr val="3FA8F4"/>
      </a:lt2>
      <a:accent1>
        <a:srgbClr val="7CED8E"/>
      </a:accent1>
      <a:accent2>
        <a:srgbClr val="3199B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601</Words>
  <Application>Microsoft Office PowerPoint</Application>
  <PresentationFormat>On-screen Show (16:9)</PresentationFormat>
  <Paragraphs>75</Paragraphs>
  <Slides>10</Slides>
  <Notes>10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Krona One</vt:lpstr>
      <vt:lpstr>Arial</vt:lpstr>
      <vt:lpstr>Lato</vt:lpstr>
      <vt:lpstr>Cloud Music Player Brand Profile by Slidesgo</vt:lpstr>
      <vt:lpstr>DataWave Music Analytics </vt:lpstr>
      <vt:lpstr>PowerPoint Presentation</vt:lpstr>
      <vt:lpstr>PowerPoint Presentation</vt:lpstr>
      <vt:lpstr>Number of Users by Country</vt:lpstr>
      <vt:lpstr>Subscription Type </vt:lpstr>
      <vt:lpstr>Average Listening Hours per Week by Age &amp; Churn Status</vt:lpstr>
      <vt:lpstr>Skip Rate and Churn Status </vt:lpstr>
      <vt:lpstr>Conclusions </vt:lpstr>
      <vt:lpstr>Recommendations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Isioma Chetanna Ekejiuba</cp:lastModifiedBy>
  <cp:revision>23</cp:revision>
  <dcterms:modified xsi:type="dcterms:W3CDTF">2025-11-28T22:07:34Z</dcterms:modified>
</cp:coreProperties>
</file>